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9147" r:id="rId1"/>
    <p:sldMasterId id="2147488631" r:id="rId2"/>
  </p:sldMasterIdLst>
  <p:notesMasterIdLst>
    <p:notesMasterId r:id="rId46"/>
  </p:notesMasterIdLst>
  <p:handoutMasterIdLst>
    <p:handoutMasterId r:id="rId47"/>
  </p:handoutMasterIdLst>
  <p:sldIdLst>
    <p:sldId id="966" r:id="rId3"/>
    <p:sldId id="1106" r:id="rId4"/>
    <p:sldId id="1102" r:id="rId5"/>
    <p:sldId id="1103" r:id="rId6"/>
    <p:sldId id="1104" r:id="rId7"/>
    <p:sldId id="1110" r:id="rId8"/>
    <p:sldId id="1112" r:id="rId9"/>
    <p:sldId id="1111" r:id="rId10"/>
    <p:sldId id="1116" r:id="rId11"/>
    <p:sldId id="1113" r:id="rId12"/>
    <p:sldId id="1120" r:id="rId13"/>
    <p:sldId id="1126" r:id="rId14"/>
    <p:sldId id="1117" r:id="rId15"/>
    <p:sldId id="1115" r:id="rId16"/>
    <p:sldId id="1118" r:id="rId17"/>
    <p:sldId id="1121" r:id="rId18"/>
    <p:sldId id="1114" r:id="rId19"/>
    <p:sldId id="1123" r:id="rId20"/>
    <p:sldId id="1125" r:id="rId21"/>
    <p:sldId id="1124" r:id="rId22"/>
    <p:sldId id="1101" r:id="rId23"/>
    <p:sldId id="1128" r:id="rId24"/>
    <p:sldId id="1129" r:id="rId25"/>
    <p:sldId id="1127" r:id="rId26"/>
    <p:sldId id="1130" r:id="rId27"/>
    <p:sldId id="1136" r:id="rId28"/>
    <p:sldId id="1132" r:id="rId29"/>
    <p:sldId id="1131" r:id="rId30"/>
    <p:sldId id="1133" r:id="rId31"/>
    <p:sldId id="1134" r:id="rId32"/>
    <p:sldId id="1137" r:id="rId33"/>
    <p:sldId id="1138" r:id="rId34"/>
    <p:sldId id="1147" r:id="rId35"/>
    <p:sldId id="1135" r:id="rId36"/>
    <p:sldId id="1139" r:id="rId37"/>
    <p:sldId id="1140" r:id="rId38"/>
    <p:sldId id="1141" r:id="rId39"/>
    <p:sldId id="1142" r:id="rId40"/>
    <p:sldId id="1143" r:id="rId41"/>
    <p:sldId id="1148" r:id="rId42"/>
    <p:sldId id="1146" r:id="rId43"/>
    <p:sldId id="1145" r:id="rId44"/>
    <p:sldId id="1097" r:id="rId45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F3300"/>
    <a:srgbClr val="000000"/>
    <a:srgbClr val="9D032A"/>
    <a:srgbClr val="90181B"/>
    <a:srgbClr val="FFFFFF"/>
    <a:srgbClr val="5EB8F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269" autoAdjust="0"/>
  </p:normalViewPr>
  <p:slideViewPr>
    <p:cSldViewPr>
      <p:cViewPr varScale="1">
        <p:scale>
          <a:sx n="105" d="100"/>
          <a:sy n="105" d="100"/>
        </p:scale>
        <p:origin x="199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315" tIns="45656" rIns="91315" bIns="4565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315" tIns="45656" rIns="91315" bIns="4565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27F340-A248-45A7-8C5B-E090A8EC7A35}" type="datetimeFigureOut">
              <a:rPr lang="pl-PL"/>
              <a:pPr>
                <a:defRPr/>
              </a:pPr>
              <a:t>2018-10-04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315" tIns="45656" rIns="91315" bIns="4565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1315" tIns="45656" rIns="91315" bIns="456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EB39A2-835A-4110-B2A1-305EB2AC057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05:54.849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0 0 0,'15'61'15,"93"47"-15,-31-16 16,0 16-16,30 15 0,-30-15 16,47 0-16,-47 0 15,30 30-15,16 16 16,47 77-16,-47-16 16,31 16-16,15 0 15,1 31-15,-17-46 31,48 61-31,-1-46 16,0 76-16,46 1 16,31 0-16,-46-46 15,46 15-15,-46-46 16,0 31-16,0-62 16,-77 31-16,46-47 15,31 47-15,-46 0 16,-16 0-16,16-46 15,15 46 1,0-31-16,-46-15 16,0-1-16,0-30 15,-77-15-15,15-32 16,-15 1-16,-15-31 16,-16-15-16,31 46 15,-31-47-15,31 16 0,0-15 16,-31 15-16,0-16 15,-15-15-15,15-15 16,-30-15-16,14 14 16,1 1-16,-31-15 31,16-16-15,-16 15 46,0 0-46,30 1-1,-30-1-15,0 16 94,-15-46-78,0 15-1,-1-31 1,-30-15-16,0-16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13:05.279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7066 0 0,'-154'154'0,"-61"15"16,-62 31-16,15 62 15,-92-47-15,0 108 0,-31 16 16,-138 61 0,-1-15-16,1 62 15,-1-62-15,-14 61 16,76-30-16,108-124 16,46-46-16,77-46 15,77-61-15,16-47 16,14 16-16,63-31 15,-16 0-15,31-46 16,-1 15-16,1 31 0,15-31 16,-45 16-16,14-31 15,-15 15-15,15-31 16,16 1-16,31 14 16,-1-30-16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13:09.884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3188 0 0,'0'92'15,"-15"31"-15,15 46 16,-62 16-16,1 31 15,-1 30-15,-15 93 16,-46-47-16,15 93 16,-30 46-16,-16 0 15,-16 154-15,-30-46 16,16-93-16,-32 170 16,1-216-16,61 31 15,-16-46-15,32-46 16,45-16-16,-14-15 15,-17-46-15,63-47 16,-78 47 0,78-16-16,-32 16 15,32-47-15,-1 1 16,1-78-16,30 1 16,31-16-16,-16-30 15,-14 14-15,30-14 16,0-32-16,0-30 15,0 15-15,0-30 16,0-32 62,15-76-62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07:48.096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4627 726 0,'-31'0'0,"-30"0"15,-16 0-15,-16 0 16,32 0-16,-62 0 16,30 16-16,-91 30 15,91-15-15,-45-1 16,-1 47-1,1-15-15,-1 30 0,-46 31 16,1-30-16,-1 30 16,0 0-16,0 31 15,-15 31-15,16-31 16,-1 15-16,-15 16 16,123-47-16,-93 62 15,63-61 1,14 46-16,-14-78 15,45 78-15,-30-46 16,-32 15-16,48-16 16,14 1-16,-15 15 15,15-16-15,1 32 16,-16-32-16,15 47 16,1 30-16,-1-30 15,1-16-15,30 1 16,0-1-16,31 0 15,0 47-15,15-47 16,47-30-16,0 46 16,-16-16-16,46-31 15,0 16-15,-15-46 0,-30-15 16,30 14-16,-31-30 16,92 0-16,-30 31 15,0-31-15,77 15 16,-47 1-16,93-1 15,15 0-15,-15 1 32,62 15-32,-1-16 15,-76-31-15,45 47 16,1-46-16,0 30 16,15-61-16,31 31 15,-31-16-15,15-16 16,1 32-16,-32-62 15,-14 0-15,-1 31 16,-46-31-16,16 0 16,-16 0-16,-31-16 15,16-45 1,-93 45-16,47-45 0,-31 15 16,-47 0-1,47-1-15,0-76 0,-1 46 16,32-46-16,15 15 15,0-46-15,-31 0 16,-46 16-16,77-47 16,-46-46-16,46 47 15,-62-1-15,31-31 16,-31 1-16,32 30 16,-63-30-16,-30 30 15,31-31-15,-32-30 16,1 30-16,-31-30 15,0-46-15,0 45 16,-15-30-16,-16 16 16,-31 14-16,-30 16 15,15-15-15,-46-16 16,0 31 0,30 47-16,-45-32 15,15 32-15,0-1 16,15 31-16,-15 15 15,-31-15-15,46 0 16,-46 0-16,-46 1 16,61 29-16,-92-30 15,93 31-15,-47 31 0,0 0 16,47 45 0,-47-14-16,16-1 15,-93 1-15,-30 30 16,-1-31-16,47 32 15,0 30-15,30-31 16,47 31 0,-1 0-16,47 0 15,0 0-15,31 0 16,-47 31-16,1 30 16,-1-46-16,-30 47 15,30 0-15,31 15 16,1 30-16,-1-45 15,0 15-15,31-16 0,16-14 16,14-1-16,-14-15 16,15 15-16,-31-31 15,31 47 1,15-31-16,-15 30 16,-1-15-16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08:10.230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0 0 0,'46'47'16,"31"30"-16,-15-31 0,46 31 15,-31-16-15,15 1 16,-46-1-16,31 16 16,-15-15-16,61 46 15,-15-16-15,-31 16 16,30 0-16,16 30 16,31 62-1,31-15-15,-16 46 16,32 0-16,-1 77 15,31-47-15,15 47 16,-46 0-16,31-46 16,-31 15-1,0-46-15,-46-46 16,15 45-16,-45-14 0,76 15 16,0 0-16,0 30 15,31 17-15,0-48 16,77 48-16,0-17 15,-31-14-15,15-47 16,-15-31-16,-138-30 16,15-47-1,-16 0-15,-92-46 16,1-15-16,-47 0 16,15-16-16,0 1 15,1-1 1,-1-15 15,-15 16 235,0-1-141,31 31-110,0 0-15,0-30 16,-31-1 0,0 1-16,15-16 15,0 46-15,1-15 16,30 15-16,-15 0 15,15 15-15,0 16 0,0-15 16,0 15-16,-30-46 16,30 46-16,-31-31 15,32 0-15,-1 16 16,-31-16-16,-15-15 16,46 15-1,1 0 1,-47-31-16,15 1 15,-15-1-15,15-15 16,-30-31 172,0-15-173,-16 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08:13.390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4896 0 0,'0'16'16,"-16"15"-16,1-16 16,-16 31-16,16-15 15,-31 0-15,-16 30 16,16-14-16,0-1 16,-16 0-1,-15 0 1,31 31-16,-31 15 0,0 16 15,31-31-15,0-15 0,-1 15 16,-30-16-16,47-15 16,-17 16-16,1-16 15,0 0 1,0 1-16,-31 30 16,46-47-16,-46 47 15,0-31 1,46 1-16,-46-1 15,31 0-15,-46-31 16,77 62-16,-62-30 16,30-17-16,17 17 15,-47 30-15,-31-31 16,62 31-16,-47 0 16,47-31-16,-31 15 0,16 16 15,-16-61-15,0 92 16,46-62-16,-46 15 15,0 16-15,31-31 16,0 16-16,15-16 16,-15 31-16,-31-31 31,30 16-31,-14 15 16,15-16-16,15-14 15,-15 14-15,0-15 16,-1 31-16,1-46 15,15 15-15,-15 1 16,-31 29-16,62-29 16,-31-17-16,-31 17 0,46-1 15,-15 0-15,0 0 16,-1 0-16,1-30 16,31 30-16,-31 0 15,30-30-15,1 14 16,-31 1-16,30-16 15,1 1-15,-1 15 16,-14-1-16,14-30 16,1 16-16,-1-16 15,1 31-15,0-31 16,-16 15-16,15 16 16,16-16-16,-30 1 15,-16 30 1,30-46-1,16 15-15,-15 1 16,-1-1 0,-14 0-16,14 1 15,16 15-15,-31-1 16,1 17 0,14-32-16,1 0 15,-1-15-15,-30 46 16,31-30-16,15-1 15,-16-15-15,16 16 16,-15-1-16,0-15 16,15 15-16,-16 16 31,1-15-31,-16-1 16,31 0-16,-31 1 15,31-1 1,0 16-16,-15-16 15,-1 1-15,16-1 16,-30-15 0,30 16-16,-31-1 15,31 0 1,-15 16 15,-1-15-15,16-1 15,-15-15-31,-16 15 31,31 1-15,-15-16 0,15 15-1,0 1 16,-16-16-15,16 30 0,-15-30-1,15 16 1,-16-16 15,16 15-15,0 0 156,-15 1-172,0-1 15,15 1-15,-31-16 16,31 30-16,0-14 16,-16-16-16,16 15 15,-15 1-15,15-1 16,-15-15 15,15 15-15,0 1-1,-16-16 1,16 15 0,-15 16 15,15-16-16,-16-15 220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08:32.360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985 0 0,'-31'31'47,"31"0"-31,-15 15-16,-1 0 15,-30 0-15,0 16 16,0-1-16,15 16 16,-15-15-16,30 15 15,-14 15-15,-17-30 16,1 15-16,0 15 16,0-15-16,0-15 15,-1 46-15,32-16 16,-47 0-16,47-15 15,-46 46 1,45-46-16,-30 16 16,15-1-16,16-15 15,-16-15-15,16-1 16,15-15-16,-31 1 16,31-32-16,-16 16 15,1 15-15,15 0 16,0-30-16,0-1 0,0 16 15,-15-16 1,15 16 0,0-16-1,0 1 1,15-16 109,139-16-125,108-45 16,76-1-16,32-46 15,15 1 1,76 45-16,-45-46 15,-93 47-15,16-16 16,-170 15-16,-61 16 16,-62 31-1,-30 15-15,-16-16 157,-31-15-142,-31-15-15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08:34.159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0 2786 0,'16'0'47,"30"-46"-47,62 0 0,-1-31 16,32-16-16,15-14 15,31-63-15,30 47 16,62-108-16,-61 93 16,15-16-16,0-16 15,-93 93-15,47-76 16,-31 60 0,0-61-16,-62 77 0,31-30 15,-15-1-15,31 46 16,-62-15-16,61 0 15,-76 31-15,15-31 16,0 31-16,15 0 16,-46-31-16,16 31 15,15 30 1,-16-30-16,-15 31 16,1-16-16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01:14.34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1411 856 0,'16'0'32,"14"0"-17,17-15-15,76-47 0,46 31 16,93 1-16,30-1 16,216 0-16,262-15 15,77 46-15,246-62 16,-170 62-16,16-46 15,-261 46-15,-232-31 16,-154 31 0,-138 0-1,-123 0-15,-77 0 94,-93 31-94,-76 31 0,-78 76 16,-45-30-16,-78-16 15,-184 78-15,-108-78 16,-339 0-16,0 78 16,170-78-16,153 47 15,309-78-15,168 1 16,139-1-16,93-61 15,77 16 32,153-16-47,155 0 16,30 0-16,169-31 16,140-46-1,-171 31-15,-137 46 16,-140-31-16,-91 0 15,-124 16-15,-108 15 63,-30 0-63,-93 46 16,-30-15-16,-32 0 15,-138 30-15,-61-30 16,-124 15-16,124-15 15,77 31-15,61 15 16,185-77-16,61 15 16,108 16 31,185-31-47,169 0 15,231-31-15,308-15 16,93-62-16,169 0 15,-78 0-15,-153-45 16,-431 76-16,-277 46 16,-232 31-16,-14-16 15,-155 16 17,-138 0-17,-138 16-15,-78-16 0,-215 92 16,15-46-1,-107 47-15,-78-1 0,355-61 16,153 77-16,186-16 0,107-77 16,107 16 15,124-31-15,170 0-16,91 0 15,155-31-15,123 1 31,76-17-31,93 1 16,-231-46-16,-338 92 16,-262 0-16,-170 0 31,-230 46-15,-155 31-16,-91-31 15,-155 0-15,-31 47 0,32-47 16,-93 0-16,231 31 15,338 0-15,231-62 16,93 16 0,216-15-1,322 30-15,201-46 32,554 0-32,-62 0 15,-77-46-15,-246-1 16,-615 47-16,-263 0 15,-199 0 17,-232 0-32,-184 0 15,-123 0-15,-1 0 0,-76 0 16,169 0-16,77 0 16,216 0-16,199 0 15,216 47 16,247-17-31,184-30 16,308 47-16,62-1 16,-1-46-16,-168 0 15,-294 0-15,-368 0 16,-170 0 0,-185 0-1,-246-16-15,-169 16 16,-247 0-1,-92-61-15,170 61 16,-247-46-16,169 46 16,339 0-16,169 15 15,293-15-15,108 0 16,15 15 15,138 16-31,232 31 0,138-16 16,246-46-1,108 46-15,-15 0 16,-247-46-16,-277 0 16,-261 0-16,-108 0 47,-185-15-32,-123 15-15,-154 0 16,-154 0-16,46-46 15,-307 46-15,168 0 16,155 0-16,277 61 16,246-61-16,138 16 31,232 45-15,276-30-16,432-31 0,431 62 15,-93-62-15,154 0 16,-323 0-1,-493 0-15,-461 0 0,-247 0 32,-200 0-32,-262 0 15,-184 0 1,-77 0-16,-185-47 16,108 47-16,-93 0 15,324 0 1,276 0-16,293 0 15,201 0 17,245 77-32,340 0 15,353-15-15,139-62 16,-77 0-16,-323 0 16,-555 0-16,-230 0 0,-170 0 31,-262 0-16,-122 0-15,-278 0 16,-138 0 0,61 0-16,-92-46 15,16 46 1,91 0-16,386 0 16,200 0-16,199 0 15,47 15 1,93 31-1,215 16-15,138-31 16,1-1-16,61 17 16,-93-17-16,-215-30 0,-107 16 15,-109-16 17,-138 0-17,-184 0-15,-217 0 16,-137-16-1,-63 16-15,1 0 0,-108-46 16,277 46-16,339 0 16,230 0-16,63 0 31,276 62-15,231-62-16,462 46 15,246-46 1,170 62-16,-185-62 15,-477 46-15,-478-46 16,-230 0-16,-109 0 31,-245-16-15,-124-14-16,-138 30 16,-139-47-16,108 47 15,124-30-15,107 30 16,138 0-16,201 0 15,76 0 17,309 30-32,153 47 15,416-30 1,77-47-16,-169 46 16,-339-46-16,-247 31 15,-245-31-15,-62 0 31,-185 0-15,-92 0-16,-47-16 16,-92-61-16,16 77 15,30-31-15,62 31 16,62 0-16,168 0 16,217 31 15,230 31-31,324 15 15,138-31 1,138 0-16,109 16 0,-278-62 16,-384 30-16,-201-30 0,-308 0 47,-153 0-47,-155 0 15,-61-15-15,-261-31 16,-1 46-16,-61 0 31,76 0-31,309 0 16,277 0-16,153 0 15,62 15 1,247 47-16,338 15 16,570 31-16,400-47 15,-247 1-15,63-1 16,-386-15-16,-631-15 0,-323-31 15,-215 0 17,-278-15-32,-153-31 15,-232-47-15,31 47 16,-92 0-16,16 0 31,307 15-31,139 31 16,184 0-16,201 0 15,46 0 1,169 108 0,169-62-16,31 16 15,108-62-15,-169 61 16,-139-61-16,-154 0 0,-61 0 31,-139 0-15,-108-15-16,-107-16 15,-78 31-15,1 0 16,-62-31-16,-77 31 31,-15 0-31,76-46 16,232 46-16,199 0 16,78 0-16,46 31 31,123 15-31,138 31 15,1-46-15,-32 30 16,-137-30-16,-94-31 0,-45 0 31,-62 0-15,-169 0-16,-139-62 16,15 62-16,1-30 15,-31-1-15,30 31 16,1 0-16,122 0 0,201 0 15,169 0 32,293 77-47,215 0 16,154-31-16,-15 0 16,0 0-1,-355-46-15,-215 0 16,-246 0 15,-215-30-15,-263-47-16,-230 77 15,-47-93-15,-45 47 16,-186-62-16,93 62 16,-92-15-1,508 30-15,230 31 0,278 0 16,61 0 15,277 46-31,324 31 0,384 31 0,385-108 16,-76 0-16,-509 0 15,-231 0-15,-400 0 16,-246-31 31,-216 0-32,-261-46-15,-247 31 16,78 0-16,-109-47 16,-30 93-16,-47-92 15,109 46-15,430 15 16,247 31-16,138 0 31,308 62-31,308 61 0,523-77 16,-107-46-16,261 0 15,-246 0-15,-262 0 16,-538 0-16,-262 0 16,-47 0 15,-184-31-15,-169-77-16,-155 31 15,-184-15-15,-15 15 16,76-61-16,-46 91 15,78 17-15,245 30 16,278 0-16,199 0 31,263 15-31,338 62 16,231-31-16,62-46 16,15 0-16,-431 0 15,-293 0-15,-261 0 16,-46 0-1,-216 0 1,-216-46-16,-122 15 16,-216-15-16,92 0 15,92 0-15,-168 46 16,261 0-16,138-31 16,124 31-16,77 0 15,138 0-15,15 31 31,16-16-31,0 16 16,62 15-16,107 46 16,124-30-16,92 0 15,15-32-15,-31 16 16,-153-15-16,-124-31 16,-76 0-16,-124 0 46,-185 0-30,-153 0-16,-170 0 16,-323 46-16,108-46 15,-185 0-15,354 0 16,323 31 0,278-15-16,45 14 15,63 1 1,245 92-16,293 1 15,462 29-15,415 17 16,62-47-16,154-61 16,-246-16-16,-478 61 15,-584-76-15,-340-31 16,-199-31 15,-200-30-15,-139 15-1,30-31-15,-122 46 0,138 0 16,62-15-16,61 46 16,185 0-16,77 0 15,247 62 17,168 30-17,186-15-15,153-77 16,-153 31-16,-263 15 15,-168-46-15,-232-16 47,-200-45-31,-184-16-16,77 46 16,-62-15-1,46 15-15,62 31 16,184 0-16,185 0 15,47 0 17,215 77-32,184 15 15,355 47-15,277-47 16,46-30-16,30 46 16,-414-31-16,-371-31 15,-307-31-15,-170-15 31,-184-15-15,-123-16-16,-139-46 16,-31 31-1,93 0-15,-170 15 16,-339-31-16,201 62 16,-31-46-16,493 46 15,276 0-15,216 31 31,216 77-15,77-16-16,46-15 16,-62-46-16,-108 46 15,-153-77-15,-78 15 16,-45-15-16,-78 0 47,-138-15-47,-123-16 15,-139-46-15,-61 46 16,-155 31-16,-107-46 16,277 46-16,231 0 15,139-31-15,122 31 16,32 16 15,153 30-15,170 15-16,122 63 15,171-47 1,153-31-16,169 46 16,-30-92-16,-232 46 15,-445-15-15,-186-31 16,-168 0 15,-155-61-31,-108 30 16,1-15-16,-139 15 15,-15 0-15,-155 31 16,-199-108-16,122 108 16,232-31-1,154 31-15,199 16 16,247 15 31,185 76-47,154-76 15,30 0 1,201 46-16,-47-31 0,-138-15 16,30-31-16,-199 0 15,-124 31-15,-153-31 16,-155-31 15,-200-31-15,-30 32-16,-47-47 0,-30 77 31,-47 0-31,-46-31 0,16-15 0,107 15 16,93 31-16,231 0 15,76 0-15,140 0 47,199 77-31,262-46-16,184 15 15,-76 0-15,-108-46 16,-138 0-16,-201 0 16,-108 0-16,-122 0 15,-62 0 1,-185-62 0,-139-45-16,-92 76 15,-46-46-15,-46 0 16,77 0-16,-46 46 15,61 0-15,92 1 16,124-1-16,46 31 31,169 0-31,47 0 32,122 15-32,185 62 15,93-15-15,30-32 16,-76-30-16,-124 0 15,-76 0-15,-78 0 16,-30 0-16,-47 0 0,-46 0 47,-138-30-47,-124-47 16,1 15-16,30 31 15,-15 31-15,62-61 31,91 61-31,47 0 16,77-16 0,93 16-1,245 77 1,109-46-16,61 0 16,-46-31-16,-185 46 15,-108-46-15,-154 0 0,-30 0 47,-139-15-47,-138-47 16,-93-15-16,-31-31 15,16 78-15,-16-1 16,-46-46-16,-15 15 0,200 62 16,139-30-1,122 30-15,32 0 31,138 0-31,215 0 16,93 15-16,-16-15 16,47 0-1,15 0-15,-139 0 16,-92 0-16,-138 0 16,-262-15 30,-47-47-30,32 31-16,-108 31 16,-1 0-1,-45 0-15,15 0 0,30 0 16,78 0-16,123 0 16,31 0-16,61 31 31,154 15-31,169 31 15,78-46-15,122 0 16,216 15 0,-123-46-16,-215 0 15,-32-16-15,-168 16 16,-186-15-16,-92-31 47,-138 15-47,0 0 15,-77 31-15,-78-30 16,-14 30-16,-63 0 16,32-31-16,46 31 15,153 0-15,124 0 16,200 46 0,262 31-1,292 0-15,246 31 0,47-108 16,-62 46-16,-262-46 15,-307 31-15,-247-31 16,-108 0-16,-76 0 31,-170-47-15,-139 47 0,-30-30-1,31 30-15,76 0 16,1 0-16,138 0 15,15 0-15,108 0 16,47 30 15,91 47-31,140-46 0,-32 62 16,78-63-16,-1 1 16,-30 0-16,-139-31 15,-92 0-15,-47 0 63,-107 0-63,-46 0 15,-77-16-15,30 16 16,-184 0 0,-46 0-16,-124-46 15,-107 46-15,261 0 16,216 0-16,154 16 15,46-1 1,107 31-16,217 16 16,199 15-16,185 15 15,-169-61-15,77 15 16,-293 16-16,-30-62 16,-232 31-16,-138-62 62,-138 0-62,-32 0 16,-45 0-1,-47 31-15,-30-61 16,-78 15-16,1 46 16,-1 0-16,1 0 15,200 0-15,123 0 0,230 15 31,186 16-15,122 0 0,-14 15-16,14-46 15,-138 0-15,-61 0 0,-155 0 0,-61-16 32,-61-14-17,-93-63-15,-62 1 16,-45-1-16,-78-14 15,16 45 1,-62-76 0,-46-1-16,0-15 15,215 62-15,170 76 16,77-14 0,231-1-1,184 0-15,185 0 16,-30-15-16,138-93 15,-170 16-15,-230-15 0,-47 45 16,-184 16-16,-108 47 16,-15-17-1,-124-45-15,-153 0 16,-93-47-16,-92 31 16,-155 16-16,1 15 31,-31-108-31,16 62 15,-170-15-15,262 61 16,153 31-16,263 30 16,169 16 15,153 0-31,371 0 16,307 31-16,-31-31 0,277-46 15,-246 0-15,-92-1 16,-447 47-16,-261 0 15,-62-15 17,-169 0-32,-232-32 15,-14 47-15,-32-30 16,32-1-16,-78 31 16,-92 0-16,-31-46 15,108 46-15,216 0 16,138 0-16,108 0 15,123 46 17,292 31-17,385 0-15,432-16 16,-1-14-16,-261-47 16,-1 0-16,-245 0 15,-432 0-15,-231 0 16,-92-16 15,-246-61-15,-92 77-16,-93-31 15,0 31-15,-185-46 16,-231 46-16,-76 0 16,61-46-16,15 46 15,524 0 1,184 0-16,201 0 15,76 0 1,232 46 0,215-46-16,246 0 15,185 46-15,-108-46 16,16 0-16,-324-30 16,-184 30-16,-277 0 15,-93-16 16,-154-15-31,-107-30 16,-170 30 0,-92 31-16,107-46 0,-61 15 15,-169 31 1,-16-46-16,185 46 0,185 0 16,154 0-16,153 0 15,93 15 16,246-15-31,124 0 16,184 0-16,31 0 16,-62 0-1,16-30-15,-293-32 16,-230 62-16,-201-31 47,-108-61-47,-168 15 15,-63 46-15,47 0 16,-123-46-16,-216-61 16,-31 92-16,-92-1 15,169 1-15,447 15 16,200 31-16,123 0 31,246 16-31,308 30 16,400 0-16,139-46 0,-169 0 15,-77 0-15,-478 0 16,-153-15-16,-201 15 16,-92-16 15,-77-30 0,-169-15-31,-62-32 16,-62 47-16,1 15 15,-31 0-15,-62 1 16,-31 30-16,124 0 16,45 0-16,263 0 15,138 15 1,169-15 0,170 31-16,138-31 15,62-16-15,-1-30 16,-91 16-16,-232 30 15,-230 0-15,-108-31 47,-154-15-47,-170-1 16,-76 17 0,-16-1-16,-92 31 15,-62-46-15,-77-1 16,-215 47-16,123-46 15,200 46-15,369 0 16,186 0-16,60 16 31,63 30-31,122 15 16,124 1-16,-16-31 16,93-31-16,215 46 15,62 0-15,307-46 16,-245 0-1,-355 0-15,-231 0 16,-276 0 31,-263 0-47,-30 0 16,-47 0-16,1 0 15,30 0-15,-76 0 0,-16 0 16,0 0-16,138 0 15,201 0-15,154 0 16,15 16 0,61 30-1,139 0-15,47-15 16,45-1-16,1 1 0,107 15 16,-15-15-16,-31-31 15,-16 0-15,-215 31 16,-107-31-16,-108 0 62,-109 0-62,-122-31 16,-16 31-16,-30 0 16,-31 0-16,30 0 15,-30 0-15,61 0 16,216 16-16,31-16 15,46 30-15,0-14 16,15-1-16,-15 16 0,-1-16 16,47 1-1,0 30-15,77-31 16,231 93-16,154 0 16,200 15-16,462 46 15,138-122 1,154-47-1,-307 61-15,-417-30 16,-476 0-16,-201-31 16,-122 0-1,-186 0 1,-107-16-16,-170 16 16,170 0-16,-16-31 15,47 31-15,46 0 0,76-30 16,78 30-16,107 0 15,32 0-15,45 46 47,47-31-47,15 31 16,15-15-16,0-15 16,-61-16-16,108 46 15,-47 15-15,16-45 16,-93-16-16,-46 0 47,-123 0-32,-92 0-15,-31 0 16,-15 0-16,45 0 16,1 0-16,123 0 15,-47 0-15,1 0 16,0-16-16,30 16 15,-15 0-15,47 16 16,-17-16-16,1 0 16,31 0-16,46 0 15,15 0-15,15 0 16,-14 0-16,14 15 16,1-15-16,0 0 15,-1 0-15,1 0 16,-1 16-1,-30 14 1,31-14 0,-47-1-16,1 1 15,-16 14-15,-16-30 16,62 0-16,-15 16 16,31-1 30,0-15 1,15 31-47,-16-31 0,-30 0 16,0 15-16,-16-15 16,31 0-16,-15 16 15,0 14-15,31-30 16,-47 16-16,16-1 15,15-15-15,-15 31 16,31-16 0,-16-15-16,31 16 0,-46-1 15,30 1-15,1-1 16,-1-15-16,1 31 16,-16-16-16,16 1 15,15-1 1,0 0 15,0 47-15,154-31-16,61 92 15,201-15-15,200 92 16,507-46-16,386-93 16,585 1-16,-247-1 15,-339 1-15,-799 30 16,-417-61-16,-215-31 15,-62 0-15,-61-15 47,-62-62-47,16 46 16,0 16-16,-1 15 16,-30-31-1,-15 31-15,-62 0 16,-47 0-16,32-31 15,15 31-15,-47 0 16,-45 0-16,-1 0 16,-76 0-16,15 0 15,-16 0-15,1 0 16,123-31-16,30 31 16,124-31-16,46 31 15,46-15-15,30 15 63,186 0-48,153 0-15,1 0 16,30 0-16,-231 0 16,-76 15-16,-139-15 62,-201 0-62,-91 0 16,-63 0-16,32 0 15,76-15-15,-76 15 16,76-31-16,47 31 16,-46-46-16,-1 15 15,93 31-15,62-15 16,14 15-16,1 0 0,0 0 15,-15-31-15,-1 0 16,77 16-16,16 15 16,123 0 31,123 0-32,47 0-15,-1-31 16,77-15-1,124 46-15,138-31 0,107-15 16,-368 46 0,-155 0-16,-154 0 0,-76-31 78,-139 0-78,-124 31 0,1-30 15,-93 30-15,47-47 16,46 17-16,138-32 16,123 62-16,62-15 62,62 15-62,61-16 0,16-14 16,76-1-16,-92 31 15,16-31-15,-108 31 16,-170 0 78,-76-31-94,14 31 15,63-15-15,-31 15 16,76 0 0,32-31-16,30 31 15,-46 0-15,15 0 0,1 0 16,-16 0-16,46 0 16,-31 0-16,16 0 15,31 0-15,-1-15 16,1 15-1,15-16 1,0 1 0,0 76-1,-62 32 1,32-47-16,-47 0 16,31-30-16,-47 14 15,1 16-15,-16-15 16,-15 0-1,-46-16-15,61 16 0,77-31 16,-15 16-16,30 14 63,1-14-63,0-1 15,-1-15-15,-30 16 16,31-16-1,-31 15-15,30-15 16,-45 46-16,-1-46 16,0 16-16,-30 14 15,-16 17-15,93-47 32,15 15-17,92 16 1,170 30-1,-16-30-15,124 31 16,122-62-16,-45 0 16,-109 0-16,-245 30 15,-139-30 32,-47-15-47,-45 15 16,15-15-16,-47 15 15,-76 0-15,-47 0 32,-30-31-32,31 31 0,-32 0 15,78 0-15,77 0 16,123 0-16,30 0 47,109 31-16,107-31-15,92 46-16,155-46 15,-78 0-15,-30 31 16,-185-31-16,-77 0 16,-108 0 46,-62 0-62,-30-16 16,-46-15-16,0 31 15,-124-30-15,1-32 16,-16-46-16,-31-15 16,0-15-16,47-32 15,61 47-15,46-77 16,124 31-16,61-1 15,0 1-15,77-46 16,92-16-16,-30 77 16,30-108-16,-15 108 15,-62 15-15,-61 93 16,46 0 0,-62 31-16,1 15 15,30-31-15,-15 31 16,46-15-16,-16 15 15,-30 0-15,0-16 16,-77 16 15,-31 0-31,-77-31 16,-16 1-16,78 30 16,-31-16-1,77 16-15,30-31 16,32 31 15,153 0-15,108-30-16,139 30 15,30-31-15,139-46 16,-169 15-16,-247 62 16,-169-15 15,-77 15-16,-108-31-15,-61 31 16,-16-31-16,-107-46 16,46 47-16,-47-1 15,-45 0 1,-1 0-16,124-15 16,45 15-16,216 31 15,1 0-15,45 0 31,31 16-31,62-1 16,61 16-16,31-31 16,16 31-16,30-1 15,47 1-15,45-31 16,32 31 0,-47-31-16,-123 0 15,-61 0 1,-124 0-16,-61 0 31,-46 0-15,-62 0-16,-16 0 0,-76 0 15,-46 0-15,45 15 16,-45-15-16,92 0 16,-62 31-16,139-31 15,30 31-15,47-16 16,77-15 15,92 0-15,124 0-1,122 0-15,77-15 16,62-16-16,-61-15 16,-32-16-16,-91 62 15,-217-30-15,-168 30 31,-62 0-31,-124-31 16,-122 31-16,46 0 16,-47 0-16,78 0 15,45 0-15,47 0 16,-15 0-16,92 0 16,61 0-1,139 0 16,77 0-15,92 0-16,47 0 16,76 0-16,-45-31 15,-109 0-15,-46 31 16,-153 0 0,-32 0-1,-184 0-15,-92-61 16,-62 61-16,-16 0 15,32 0-15,137-31 16,-14 31-16,92-31 16,46 31-1,61 0-15,1 0 16,92 15 15,139 16-15,107-31-16,262 31 15,169-31-15,170 0 16,-262 0-16,-324 0 0,-276 0 16,-231 0 15,-47-15-15,-107 15-16,-47 0 15,47 0-15,31 0 16,45 0-16,1 0 0,123 0 15,61 0-15,31 0 16,47 15 0,61 31-1,92-46-15,31 0 16,139 0-16,30 0 31,-45 0-31,-1 0 16,-200 0-16,-108 0 15,-45-15 32,-93 15-47,-93 0 16,-30 0-16,-155 0 16,-14 0-1,138 0-15,15 0 0,108 0 16,77-31-1,108 31 1,92 0 0,200 0-16,47 15 15,246-15-15,230 0 16,93-30-16,0-17 16,-538 47-16,-278 0 15,-169 0 32,-139-30-47,-154 30 16,-15 0-16,-15 0 15,-47 0-15,93 0 16,-47 0-16,47 0 16,77 0-16,30 46 15,170-46-15,31 15 0,15 1 16,30 14-1,1-14-15,62-16 16,30 0-16,15 31 16,-15-31-16,47 0 15,-78 0-15,-15 15 32,-46-15-32,-47 0 46,-61 31-46,-46-31 16,0 15-16,-15 16 16,-1 31-16,1-32 15,-32 17-15,32 14 0,61 16 16,30-31-16,32-30 16,15 14-16,0-14 15,0-1-15,0 31 16,46-30-16,77 15 15,47-1-15,14 1 16,-91-15-16,-62-16 16,-16 0-16,-46 0 47,-46 0-47,0 0 15,-15 0-15,0 0 16,-78 0-1,47 0-15,31 0 16,30 0-16,-15 46 16,62-46-16,15 15 15,0 31 1,77-46-16,46 16 16,0-16-16,93 0 15,-62 0-15,15 0 0,0 0 16,-76 0-16,-47 0 15,-31 0 1,-46 0 15,-61 0-31,-93 0 16,-15 0 0,-15 0-16,45 0 15,78 15-15,0-15 16,30 0-16,16 15 15,30-15-15,1 16 16,0-16-16,15 15 31,15-15-31,154 31 16,1 0-16,-1-31 16,-15 0-16,-46 31 15,-170-31 48,-30 0-63,-31 0 0,-1 0 15,1 0-15,0 0 16,31 15-16,15-15 16,46 0-16,16 15 15,-16-15 1,46 16 15,62 15-31,62 15 16,30-15-16,-30-1 15,-47 1-15,-77-31 16,-76 0 46,-32 0-62,32 0 16,-1 16-16,-30-16 16,15 0-16,46 0 15,-61 30-15,15-30 16,15 16-16,16-1 16,169 16 15,47 0-16,45-1-15,-46 1 16,1-31-16,-109 16 16,-168-16 46,45 0-46,-107 30-16,76-30 15,1 0-15,0 16 16,-32-16-16,-14 31 16,-31-1-16,45-30 15,-45 31-15,92-15 16,62-1-16,15 0 16,30 32-1,32-1-15,107 15 16,47 1-16,-47-16 15,16 16-15,-16-1 16,1-30-16,-32 0 0,-15-31 16,-15 15-16,-77-15 15,15 0-15,-31 16 32,-15-1 14,0 16 1,0-16-31,-30 1-16,-1-16 16,-15 15-16,0-15 15,15 31-15,-15-31 0,30 0 16,16 15 46,46 1-62,77 45 16,16-45 0,-47 45-16,-15-46 15,-46 1 1,15 30-16,1-15 0,-1-16 15,0 1 1,-15 14-16,15-14 0,-31-16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01:19.83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877 801 0,'15'-16'141,"139"-15"-141,185 31 0,-16-30 16,-30-47-16,-78 61 15,78-61-15,-155 62 16,-76-16-16,-16 16 15,-154 15 64,-15 0-64,-62 15-15,-61 77 16,61-61-16,-61 31 15,61-1-15,62-45 16,15 45-16,62-61 0,31 0 16,-1 0 62,-14 16-63,-93-16-15,15 31 16,15-31-16,63 0 16,14 0 62,62 0-31,78-16-47,122-45 15,16-47-15,45 15 16,-60 1-16,-16 0 16,-47-31-1,-45-1-15,15 32 0,-108 30 16,-31 62-1,1-15-15,-139 15 47,-124 0-47,-76 15 16,-16 47-16,1 46 16,-1-47-16,16 1 15,30 15-15,32 15 16,168-92-16,47 46 15,31-46-15,15 31 266,-16-31-266,16 46 16,-30-46-16,107 0 62,138 16-62,154-16 16,78 0-16,-1 0 15,-61-77-15,-139 15 16,-61 1-16,-123 30 16,-62 16-16,-62 15 62,-30 15-46,-47 0-16,1 47 15,-1-31-15,78-16 16,14 31-16,1-30 16,31-16-16,15 30 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07:16.619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0 0 0,'62'93'15,"-16"-32"-15,31 47 0,0 0 16,0 0-16,46 30 16,-46 16-16,46 31 15,47 46-15,-16-16 16,15 47-16,-15-31 16,46 0-16,0 31 15,0-32-15,0 1 0,-46 31 16,47-62-16,-1 31 15,-16-77-15,-76-46 16,15 46-16,-77-93 16,16 16-16,-16-31 15,-46-30 1,46-1 0,-46 1-16,0-1 15,16 0-15,-16 32 16,15-32-16,-15 0 15,16 1-15,-1-1 16,31-61 156,62-46-156,0-1-16,-1-15 15,1 1-15,46-16 16,-46 15-16,46-15 15,61-62-15,-15-15 0,62-31 16,-31 31-16,77-31 16,46 15-16,-46-15 15,0-46-15,-47 31 16,17 15-16,-48 31 16,-45 46-16,-31 0 15,-46 46 1,0 1-16,-62 30 15,31 30 1,-62-14-16,1 46 0,-1-1 16,0 1-16,-15-16 15,31 31 1,-46 0 125,-1 0-110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05:56.222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8682 0 0,'-31'46'16,"-46"31"-16,0 0 15,-61 31-15,30 0 16,-92 61-16,15 16 16,-46 15-16,-77 31 15,0 15-15,0 31 16,-46 0-16,46 47 15,-184 76-15,76 62 16,-30-108-16,-16 77 0,0-16 16,16-45-1,45 30-15,32-123 16,0 77-16,91-123 16,48 31-16,-1-93 0,46 16 15,31 15-15,31-62 16,0 16-1,15-46-15,0 0 16,-15 46-16,61-77 16,-92 0-1,93-31-15,-16 31 16,15-62-16,16 32 16,31-32-16,-1-15 15,16 15-15,-30-15 219,30-30-203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07:27.705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0 0 0,'31'31'0,"0"31"16,30 15-16,-14-16 15,-1-15-15,62 62 16,-32 0-16,32-31 16,-31 31-16,31-31 0,46 77 15,-46-47-15,46 78 16,-31-31-16,77 77 15,0 0-15,-46-16 16,46 16-16,31 46 16,0-46-16,-31 0 15,0 0-15,-46-92 16,0 61-16,-46-62 16,15 16-16,31 31 15,-31 0-15,0-1 16,46 1-16,-15 46 15,0-46-15,16 46 16,14-47 0,17 17-16,-48-17 15,1-30-15,0 0 16,-15 0-16,-47-46 16,47-31-16,-31 31 15,-1 15-15,16-16 16,-15 1-16,77 15 15,0 31-15,-31-31 16,30 1-16,-76-47 16,0 0-16,-47-31 15,-14 0-15,-32-46 16,-15 15-16,15-15 16,-15 31 296,0-16-312,-15 1 0,0-16 16,-1 15-16,1-15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07:30.415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5835 0 0,'0'16'0,"-31"76"16,15 16-1,-76 30-15,31 1 0,-63 46 16,1-1 0,0 78-16,-46 0 15,-1-1-15,-30 16 16,77-61-16,-108 61 16,31-15-16,-31-31 15,31 46-15,-31-16 16,16 1-16,15 46 0,46-46 15,-62 92-15,-30 46 16,30-92-16,-15 0 16,-15-47-16,61-30 15,16 0-15,15-15 16,-46-47-16,92-30 16,-46-16-1,46-15-15,1-31 16,30 0-1,31-16-15,15-15 16,0 31-16,-15-46 16,-16 15-16,31 0 15,1 1-15,30-32 16,-47 31-16,47-30 16,-15-16-16,15 15 15,0 0 251,-15 32-251,-16 14-15,16 1 16,-16 15-16,15-31 16,-14-15-16,14 15 15,16 0 1,-15-31-16,15 1 16,0-1-1,-16 1-15,16-1 47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10:25.297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0 848 0,'0'-15'15,"15"15"1,77-46-16,93 15 16,-46-31-16,61 31 15,15-30-15,16-1 16,62-30 0,-1-16-16,47 47 15,-47-1-15,-45 31 16,14-30-1,-91-1-15,-32 62 16,-45-61-16,-47 61 16,-77 0 62,-31 30-63,-30 1-15,-93 31 16,93-47-16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10:24.390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770 0 0,'0'47'0,"0"-32"16,0 47-16,0-1 16,0 32-1,0 60-15,-15-14 0,15 30 16,-62 1-16,62-1 15,-31 0-15,-15-30 16,15 46-16,-30-47 16,-1 31-16,16-30 15,-16 0-15,-30 45 16,46-45-16,-16-1 0,47-45 16,-47 15-16,47-47 15,-16 16-15,16-62 16,15 16-16,-16-31 125,16-31-110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10:26.579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185 1230 0,'93'0'0,"-47"-77"15,0 61 1,16-30-16,45 0 16,-14 15-16,-1-15 15,47 15-15,-1-30 16,-30-16-16,0 0 16,-47 61-16,16-30 15,-31 0-15,1-31 16,-1 15-16,-46-15 0,0 16 15,15 15-15,-15-16 16,0 0-16,-31 16 16,16 0-16,-31 0 15,15 46-15,-77-16 16,-15 16 0,31 0-1,-47 62-15,31-16 16,16 16-16,15-1 15,-31 32-15,62-32 16,-15 16-16,-16-15 16,30 46-16,-14-16 15,15-15-15,-1-15 16,32-16-16,0 0 0,-32 15 16,17-14-16,30 14 15,-16-15-15,-15 31 16,31-46-16,0 15 15,0-15-15,0 15 16,0-15-16,16 15 31,30 31-31,16-15 16,15 15-16,0-16 16,-16 16-16,47-30 15,-47-1-15,16-16 16,-15-14-16,15 15 15,-62-31-15,1 0 16,15 0-16,46-16 0,-31-45 16,0-47-16,-31 16 15,-15-32-15,0 1 16,0 31-16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10:44.130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308 0 0,'0'16'78,"0"-1"-78,0 0 16,0 1-16,0 30 16,0-31-1,0 1 1,0 30-16,0-31 15,0 1-15,0-1 16,0 16-16,-31 15 16,31-31-1,0 1-15,-15 15 16,15-16-16,0 16 0,-15-31 16,15 15-16,0 1 15,0 30-15,-16-31 16,16 1-16,0 30 15,0-15-15,-15-16 16,15 31-16,-31-15 16,31 15-16,0-15 0,-15 15 15,-1 0-15,16 16 16,-31 15 0,16-46-16,-16 46 15,31-47-15,-15 47 16,15-61-16,-16 14 15,16-14 1,0 15-16,-30-16 16,30 0-16,0 1 15,0-1 1,0 1 15,-16-16-31,16 15 16,46-46 249,-15-46-265,0 31 16,15 15-16,0-15 16,1 0-1,-1-31-15,0 15 0,-31 16 16,32 0-16,-1 15 16,0-15-16,-31 0 15,31 0-15,-30 0 16,15 30-16,-16-45 15,0 45-15,32-15 16,-47 16 0,30-16-16,-30 0 0,47-15 15,-32 31-15,0-1 16,-15-14-16,16 14 16,-1 1-16,-15-1 15,31 1-15,-16 0 16,1 15-16,-1-16 15,1-15 1,-1 31 0,0 0 46,47 0-46,-16 0-16,-31 0 15,16 16-15,0-16 16,-16 15-16,1-15 16,-1 0-16,1 16 15,-16-1 17,15 0-32,-15 1 0,31 30 15,-16 0-15,-15-15 16,16 46-16,-16-15 15,0-32-15,0 47 16,0-46-16,0 46 16,0-46-16,0 15 31,0-15-31,-16 46 16,-15-16-16,16-14 15,-16-1-15,16-15 16,15-1-16,-16 1 15,16-16-15,-15 1 16,-16-1-16,16 16 16,15-16-16,0 1 0,-16-1 15,1 1 1,15-1-16,-15 0 16,15 16-1,-16-31-15,16 16 16,0-1 15,0 0-15,0 1 62,-15-16-63,15 15 95,0 1-95,0-1 1,0 16 0,0-16-1,0 1 1,0-1-16,15-15 0,-15 15 16,16-15 46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19:16.375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600 493 0,'-15'0'0,"-47"15"15,31 1-15,1 14 16,-47 17-16,15-1 15,-15 0-15,46-31 0,-15 62 16,0-15-16,15-1 16,16 16-16,-16-15 15,16-16-15,-16 47 16,31-1-16,0-31 16,0 32-16,15-1 15,16 16-15,46 0 0,-31-16 16,31 16-1,31 0-15,0-47 16,30-15-16,1 47 16,-1-63-16,1 17 15,30-47-15,1 0 16,-1 0 0,-46 0-16,16-62 15,15-30-15,-47-16 16,-30 31-16,0-62 15,-46 47-15,-16 0 16,16-1-16,-15 16 16,-16-15-16,0 0 15,0-1-15,0 32 0,0-32 16,0 32-16,-31-16 16,0 31-16,-15-1 15,15-14-15,-31 15 16,16 0-1,-61-31-15,-32 30 16,-46-76 0,-30 31-16,30 30 15,-31 1-15,1-1 16,46 1-16,-16-1 0,93 31 16,30 31-1,47 0-15,-1 0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19:22.521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22:32:17.114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52 0 0,'17'0'375,"1"0"-344,-1 0-31,0 0 16,18 35-16,-18-35 0,-17 17 15,17-17 1,-17 17-16,18-17 16,-1 18-16,-17-1 15,0 0 1,0 0 0,17 18-1,-17-18 1,0 0-16,0 1 15,0-1 1,-17 0 0,0 1-16,-1-18 31,1 0-31,-17 34 16,16-34-1,18 17 1,-17-17 78,0 0-94,-1 0 15,18-34-15,-17 17 16,17-1-1,0 1-15,-17 0 16,-18-1-16,35 1 16,0-17-1,0 16 32,0 1-47,18 17 297,-1 0-297,0 0 31,0 0-15,1 0 0,-1 0-1,-17 17 48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2:49.0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0,'6'13'62,"6"-7"-62,-12 0 16,7-6-16,5 6 15,-12 1-15,6 5 16,1-5 0,-1-1-16,0 6 15,13 1-15,-19-7 16,19 0-16,-19 1 15,6-1-15,0 7 16,7-7-16,6 13 16,0-7-16,6 7 15,-7 0-15,14 0 16,-13-1-16,6-5 16,-19 0-16,13-1 15,0-6-15,-13 13 16,13-13-16,-13 1 15,0 12-15,13-1 16,-13-11-16,7 18 16,-1-7-16,1 8 15,6-8-15,0 7 16,-1-6-16,1 13 16,-6-20-16,6 7 15,-1 12-15,14-12 16,-13 0-16,18 0 15,-18 0-15,0-13 16,6 13 0,-19-19-16,-6 6 15,0 0 1,6-6 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06:08.58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0 0,'47'0'0,"-1"46"16,-15 0-16,15 0 15,0 1-15,0 14 16,0-15-16,0 1 16,31 60-16,0 1 15,0 0-15,0-47 16,0 93-16,16-61 15,30 107-15,-15-62 16,45 47-16,-29 0 0,14 46 16,16 0-16,15-16 15,1 47-15,15-31 16,-47 77-16,62-77 16,-30 61-16,30 16 15,-31 31-15,77 15 16,-76-46-1,30-16-15,31 16 16,-62-31 0,31-61-16,-77 14 15,31-45-15,0-62 16,-46-15-16,-62-62 16,-31-46-16,-15 16 15,16-16 48,-1 0-32,16 0-31,-16 0 16,1-16-16,15 1 15,-1-31-15,17-1 16,-1-14-16,0-47 0,31 0 15,15-30-15,1-78 16,30 32 0,31-47-16,46-31 15,0-15-15,0 15 16,0-15-16,0 62 16,47-93-1,-16 77-15,-1 0 16,-45 31-16,-31 15 15,0 31-15,-77 46 16,0 62-16,-62 0 16,16 15-16,-15 31 15,-16-15 1,15 15 250,0 0-266,1 0 31,30-31-31,-15 16 0,15-1 15,0-15-15,0-15 16,16 31-16,-16-16 16,-15 16-16,46-31 15,-31 30-15,0-30 16,16 0-16,-16 30 16,46-45-1,-15 15-15,16-31 16,-16 30-16,15 1 15,-15-15-15,15-1 16,-15 47-16,-31-31 16,-30-1-16,30 32 15,-31 15-15,1-15 16,-1-1-16,1 16 172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2:50.7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540 0 0,'-7'0'16,"-5"19"0,6-13-16,-1 7 15,7-7-15,-19 6 16,13 1-16,6-1 16,-19 1-16,13 6 15,0 0-15,-13-13 16,0 19-16,0-6 15,1-7-15,5 7 16,-6-6-16,0 6 16,1-1-16,-1 1 15,0 0-15,6-13 16,-5 1-16,-1 11 16,13-11-16,-13 11 15,12-11-15,-49 49 31,18-18 1,20-13-32,11-13 0,-5 1 15,12-7-15,-7-6 16,7 6-16,-6 7 16,6-7-1,-12-6-15,12 7 297,0 5-219,-13 7-62,1-13-16,12 0 15,-7 1-15,7 5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2:53.0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0,'19'13'31,"-7"-7"-15,1 13-16,-7-13 16,13 0-16,0 13 15,-7 0-15,19 0 16,-12-1-16,6 8 16,-12-8-16,-1-11 15,1 11-15,-7-11 16,1-1-16,-1 13 15,6-13 1,-5 13-16,-1-13 16,0 7-16,13 6 15,-13-1-15,7 1 16,-7-13-16,0 7 16,13 6-16,-13-13 15,1 0 1,-1 1-16,-6 5 15,0-6 48,13-6-16,-13 7-47,6-1 15,0-6 157,19-31-172,19-1 16,0 1-16,-13 12 16,-6-12-16,-6 6 15,13 6-15,-20 0 16,7 0-16,-7 0 15,1 7-15,0-7 16,5 6-16,-5 1 16,-1-7-16,-5 0 15,12 1-15,-13 11 16,0 1-16,-6 0 16,6 6-1,-6-7-15,13 1 47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2:57.7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0,'6'0'109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3:13.5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0,'14'0'141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2:49.0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0,'6'13'62,"6"-7"-62,-12 0 16,7-6-16,5 6 15,-12 1-15,6 5 16,1-5 0,-1-1-16,0 6 15,13 1-15,-19-7 16,19 0-16,-19 1 15,6-1-15,0 7 16,7-7-16,6 13 16,0-7-16,6 7 15,-7 0-15,14 0 16,-13-1-16,6-5 16,-19 0-16,13-1 15,0-6-15,-13 13 16,13-13-16,-13 1 15,0 12-15,13-1 16,-13-11-16,7 18 16,-1-7-16,1 8 15,6-8-15,0 7 16,-1-6-16,1 13 16,-6-20-16,6 7 15,-1 12-15,14-12 16,-13 0-16,18 0 15,-18 0-15,0-13 16,6 13 0,-19-19-16,-6 6 15,0 0 1,6-6 46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2:50.7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540 0 0,'-7'0'16,"-5"19"0,6-13-16,-1 7 15,7-7-15,-19 6 16,13 1-16,6-1 16,-19 1-16,13 6 15,0 0-15,-13-13 16,0 19-16,0-6 15,1-7-15,5 7 16,-6-6-16,0 6 16,1-1-16,-1 1 15,0 0-15,6-13 16,-5 1-16,-1 11 16,13-11-16,-13 11 15,12-11-15,-49 49 31,18-18 1,20-13-32,11-13 0,-5 1 15,12-7-15,-7-6 16,7 6-16,-6 7 16,6-7-1,-12-6-15,12 7 297,0 5-219,-13 7-62,1-13-16,12 0 15,-7 1-15,7 5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2:57.7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0,'6'0'109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3:13.5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0,'14'0'141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7:55.2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0,'6'13'62,"6"-7"-62,-12 0 16,7-6-16,5 6 15,-12 1-15,6 5 16,1-5 0,-1-1-16,0 6 15,13 1-15,-19-7 16,19 0-16,-19 1 15,6-1-15,0 7 16,7-7-16,6 13 16,0-7-16,6 7 15,-7 0-15,14 0 16,-13-1-16,6-5 16,-19 0-16,13-1 15,0-6-15,-13 13 16,13-13-16,-13 1 15,0 12-15,13-1 16,-13-11-16,7 18 16,-1-7-16,1 8 15,6-8-15,0 7 16,-1-6-16,1 13 16,-6-20-16,6 7 15,-1 12-15,14-12 16,-13 0-16,18 0 15,-18 0-15,0-13 16,6 13 0,-19-19-16,-6 6 15,0 0 1,6-6 46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7:55.2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540 0 0,'-7'0'16,"-5"19"0,6-13-16,-1 7 15,7-7-15,-19 6 16,13 1-16,6-1 16,-19 1-16,13 6 15,0 0-15,-13-13 16,0 19-16,0-6 15,1-7-15,5 7 16,-6-6-16,0 6 16,1-1-16,-1 1 15,0 0-15,6-13 16,-5 1-16,-1 11 16,13-11-16,-13 11 15,12-11-15,-49 49 31,18-18 1,20-13-32,11-13 0,-5 1 15,12-7-15,-7-6 16,7 6-16,-6 7 16,6-7-1,-12-6-15,12 7 297,0 5-219,-13 7-62,1-13-16,12 0 15,-7 1-15,7 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06:34.095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0 0 0,'31'15'328,"15"0"-328,0-15 16,-15 16-16,15 30 0,0-31 15,1 16-15,14 15 16,-15 16-16,62-1 15,0 16-15,-16 0 16,16 0-16,46 47 16,-31 14-16,31 16 15,31 0 1,-31 46-16,30-15 16,16 77-1,1-32-15,-1 1 16,0 46-16,31 31 15,46 0-15,15 46 16,47 16-16,-108-93 16,46 0-16,0-15 0,-46 15 15,0-46-15,31-1 16,15 48-16,-46-48 16,-31 1-16,0-15 15,-46 15-15,0-46 16,0-32-16,0 1 15,-62-15 1,16 15-16,-31-46 16,0-31-16,0 15 15,0 16-15,15 0 16,-15-1 0,0-30-16,-16 0 15,16 31-15,0-46 16,31-16-16,-77 0 0,15-15 15,-30-31 32,-32-62 110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7:55.2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0,'6'0'109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2:49.0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0,'6'13'62,"6"-7"-62,-12 0 16,7-6-16,5 6 15,-12 1-15,6 5 16,1-5 0,-1-1-16,0 6 15,13 1-15,-19-7 16,19 0-16,-19 1 15,6-1-15,0 7 16,7-7-16,6 13 16,0-7-16,6 7 15,-7 0-15,14 0 16,-13-1-16,6-5 16,-19 0-16,13-1 15,0-6-15,-13 13 16,13-13-16,-13 1 15,0 12-15,13-1 16,-13-11-16,7 18 16,-1-7-16,1 8 15,6-8-15,0 7 16,-1-6-16,1 13 16,-6-20-16,6 7 15,-1 12-15,14-12 16,-13 0-16,18 0 15,-18 0-15,0-13 16,6 13 0,-19-19-16,-6 6 15,0 0 1,6-6 46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2:50.7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540 0 0,'-7'0'16,"-5"19"0,6-13-16,-1 7 15,7-7-15,-19 6 16,13 1-16,6-1 16,-19 1-16,13 6 15,0 0-15,-13-13 16,0 19-16,0-6 15,1-7-15,5 7 16,-6-6-16,0 6 16,1-1-16,-1 1 15,0 0-15,6-13 16,-5 1-16,-1 11 16,13-11-16,-13 11 15,12-11-15,-49 49 31,18-18 1,20-13-32,11-13 0,-5 1 15,12-7-15,-7-6 16,7 6-16,-6 7 16,6-7-1,-12-6-15,12 7 297,0 5-219,-13 7-62,1-13-16,12 0 15,-7 1-15,7 5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2:57.7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0,'6'0'109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3:13.5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0,'14'0'141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7:55.2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0,'6'13'62,"6"-7"-62,-12 0 16,7-6-16,5 6 15,-12 1-15,6 5 16,1-5 0,-1-1-16,0 6 15,13 1-15,-19-7 16,19 0-16,-19 1 15,6-1-15,0 7 16,7-7-16,6 13 16,0-7-16,6 7 15,-7 0-15,14 0 16,-13-1-16,6-5 16,-19 0-16,13-1 15,0-6-15,-13 13 16,13-13-16,-13 1 15,0 12-15,13-1 16,-13-11-16,7 18 16,-1-7-16,1 8 15,6-8-15,0 7 16,-1-6-16,1 13 16,-6-20-16,6 7 15,-1 12-15,14-12 16,-13 0-16,18 0 15,-18 0-15,0-13 16,6 13 0,-19-19-16,-6 6 15,0 0 1,6-6 46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7:55.2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540 0 0,'-7'0'16,"-5"19"0,6-13-16,-1 7 15,7-7-15,-19 6 16,13 1-16,6-1 16,-19 1-16,13 6 15,0 0-15,-13-13 16,0 19-16,0-6 15,1-7-15,5 7 16,-6-6-16,0 6 16,1-1-16,-1 1 15,0 0-15,6-13 16,-5 1-16,-1 11 16,13-11-16,-13 11 15,12-11-15,-49 49 31,18-18 1,20-13-32,11-13 0,-5 1 15,12-7-15,-7-6 16,7 6-16,-6 7 16,6-7-1,-12-6-15,12 7 297,0 5-219,-13 7-62,1-13-16,12 0 15,-7 1-15,7 5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7:55.2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0,'6'0'109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7:55.2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540 0 0,'-7'0'16,"-5"19"0,6-13-16,-1 7 15,7-7-15,-19 6 16,13 1-16,6-1 16,-19 1-16,13 6 15,0 0-15,-13-13 16,0 19-16,0-6 15,1-7-15,5 7 16,-6-6-16,0 6 16,1-1-16,-1 1 15,0 0-15,6-13 16,-5 1-16,-1 11 16,13-11-16,-13 11 15,12-11-15,-49 49 31,18-18 1,20-13-32,11-13 0,-5 1 15,12-7-15,-7-6 16,7 6-16,-6 7 16,6-7-1,-12-6-15,12 7 297,0 5-219,-13 7-62,1-13-16,12 0 15,-7 1-15,7 5 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10-03T17:27:35.83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0 0 0,'15'0'16,"0"15"-1,-8-8 1,8 1-16,-7 0 15,7-1-15,-15 8 16,8-7-16,7-8 16,-15 7-16,7 1 15,1-1-15,-1 1 16,1 0-16,0 14 16,14-14-16,-14-1 15,-1 9-15,8-1 16,-7-8 15,0 1-15,-1 7-16,1-8 31,-8 1-31,7-8 16,-7 8-1,15 7 1,-15 0-16,8-15 0,-8 7 15,0 1 1,8-8-16,-8 7 0,7 1 16,1 0-1,-8-1-15,7 8 16,-7-7-16,8-8 16,-8 15-1,22-8 1,-22 9-1,8-9-15,0 1 16,-1-1 0,-7 1 15,15-8-31,-15 7 0,8-7 16,-8 8 46,7-8-31,-7 15-31,8-7 78,-1-8-62,1 7 0,0-7-1,-8 8-15,15-8 16,-15 7-16,7-7 16,1 8-1,-1-1-15,1-7 16,0 16-1,-1-16 1,-7 7 15</inkml:trace>
  <inkml:trace contextRef="#ctx0" brushRef="#br0" timeOffset="3119.5687">-31 53 0,'8'7'0,"-1"-7"15,-7 15 17,16-15-32,-16 8 15,7-8 1,8 7-16,-15 1 0,0 0 31,8-8-31,-1 7 16,1 1-1,-8 7-15,7-8 16,1 1 0,0-8 15,-8 8-15,0-1-16,15 16 31,-8-23-31,-7 7 31,0 1-31,8-1 0,-8 1 31,0 0-31,7-1 32,-7 8-32,0 0 15,8-15-15,-1 8 0,-7-1 16,8 1-1,7 7-15,-15-7 16,8-1-16,-1 1 16,-7-1-1,8-7-15,-8 8 16,7-8 0,-7 7-16,0 1 15,8-8-15,-8 23 16,0-16-16,7-7 15,9 8 1,-16-1-16,7 1 16,-7 7-1,8-7-15,-8-1 0,7-7 16,-7 8 0,8-1-16,-8 1 15,7-8 1,-7 7-16,8-7 15,7 16-15,-7-16 0,-8 7 16,7-7 0,1 0-16,-1 0 15,-7 8 63,8-8-78,-1 0 94,-7 7-94,8-7 16,-16 0 124,-7 0-140</inkml:trace>
  <inkml:trace contextRef="#ctx0" brushRef="#br0" timeOffset="7865.5357">491-15 0,'-8'0'78,"-7"0"-78,8 7 0,-8-7 16,7 8-1,-15-1-15,16-7 16,-1 8-16,1-1 0,-16-7 15,23 16 1,-8-9-16,1-7 0,-1 8 16,-7-1-1,0 1-15,-15 14 16,22-14-16,-7 15 0,-8-16 16,1 1-1,-9 15-15,-6-1 0,14 1 16,-7-8-1,7 0-15,0 0 16,16-15-16,-8 15 16,15 0-16,-8-7 15,1-8 1,-8 15-16,7-7 0,0-1 16,1 8-16,-1-15 15,8 8-15,-7-1 16,-8-7-1,15 8-15,0 0 16,-8-8-16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06:36.728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5634 0 0,'-46'46'16,"0"15"-16,-31 16 15,0 62-15,0-31 16,-16 46-16,-30 30 16,31-45-16,-31 92 0,-1 15 15,-14-15-15,15 0 16,-47 31-16,47-47 15,31 47-15,-77-78 16,76 47-16,1-61 16,-31 61-16,46-93 15,-16 47-15,1-47 0,0 16 16,45-15 0,-14-1-16,15-45 15,-16 45-15,16-30 16,-31 0-16,46-16 15,-46 47-15,16 15 16,14-93 0,-30 47-16,31-46 15,0 15-15,-31 15 16,62-15-16,-31-15 16,-1-16-16,-30 15 15,31 16-15,0-31 16,-16 16-16,16-16 15,0 31-15,31-46 0,-31 15 16,15 0-16,0 1 16,-15-32-1,15 31-15,-15 16 16,0 15-16,30-31 16,-30 0-16,0 16 15,30-16 1,-30 15-16,0 16 15,0-15-15,0 15 16,-31 15-16,31 16 16,-1-46-16,1-16 15,-31 31-15,31 15 16,-16-46-16,-14 62 16,-1-31-16,0 31 0,0-47 15,0 16-15,15-15 16,-15 46-16,-31-47 15,62 1-15,-31 15 16,31-16-16,15-15 16,-15 1-1,0-1 1,30 0-16,-14-15 0,-17 15 16,47-31-1,-15 1-15,0 15 0,-1-16 16,32-15 203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5T17:37:55.2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0,'6'13'62,"6"-7"-62,-12 0 16,7-6-16,5 6 15,-12 1-15,6 5 16,1-5 0,-1-1-16,0 6 15,13 1-15,-19-7 16,19 0-16,-19 1 15,6-1-15,0 7 16,7-7-16,6 13 16,0-7-16,6 7 15,-7 0-15,14 0 16,-13-1-16,6-5 16,-19 0-16,13-1 15,0-6-15,-13 13 16,13-13-16,-13 1 15,0 12-15,13-1 16,-13-11-16,7 18 16,-1-7-16,1 8 15,6-8-15,0 7 16,-1-6-16,1 13 16,-6-20-16,6 7 15,-1 12-15,14-12 16,-13 0-16,18 0 15,-18 0-15,0-13 16,6 13 0,-19-19-16,-6 6 15,0 0 1,6-6 46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9-26T11:54:15.4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0,'10'0'157,"0"0"-157,28 20 15,-18-1-15,9-9 16,-20-1-16,1 1 16,0 9-1,9-9-15,-10 0 16,1-1-1,0-9 1,-10 10 15,19 0-15,-9-1 0,-1 1 15,-9 0 0,10-1-15,-10 1-1,19 0 1,-19-1-16,10-9 31,-10 10-31,10-10 16,-1 19-16,1-9 15,9 9 1,-19-9 0,10-10-16,-10 9 15,10 1-15,-1-10 16,-9 10-16,10-10 31,-10 9 235,10-9-251,9 10 1,-19 0 0,19-10 15,-19 9 16,10-9-47,-10 10 31,10 0-15</inkml:trace>
  <inkml:trace contextRef="#ctx0" brushRef="#br0" timeOffset="2316.7825">435-29 0,'-19'10'219,"19"0"-219,-10-1 16,0-9-16,1 20 15,-11-1 1,20-9 0,0-1 15,-9-9-15,9 10 15,0 0-16,-10-1 1,0-9 0,10 10-1,-9-10 1,9 10 0,0-1-16,-10 1 31,0 0-16,1-1 1,-11 11 31,11-11-31,-11 11 46,11-11 16,9 1-62,-20 0-1,20-1 17,0 1-17,-9-10 1,9 10 31,0-1-16,-10-9-15,0 10 15,10-1-15,-9 1 15,-11 9 0,11-9 0,9 0 47,-10-1 32</inkml:trace>
  <inkml:trace contextRef="#ctx0" brushRef="#br0" timeOffset="9754.6221">-3341 1188 0,'19'0'219,"0"0"-172,30 39-47,-30-29 16,20 9-16,-20 0 15,-9-9-15,9 0 16,-19-1-16,19 1 15,-9 9-15,-1-19 16,1 10-16,0 0 109,-10-1-77,9 1-17,-9 9 1,10-19 0,-10 10-1,19-10 329,-9-10-313,0 10-15,-1-10-1,11 10-15,-11-28 32,11 18-32,-11-9 15,11-10-15,-1 19 0,-9-9 16,9-1-16,-9 11 16,-10-1-1,9 0 1,1 10 15,-10-9 688,10-1-579,-1 0-124,-9 1 0,10 9-1,0-10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9-26T11:42:59.16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0,'10'10'406,"0"0"-406,0 11 15,0-1-15,0-10 16,-10 0 93,10-10-77,-10 10-17,0 10-15,11-9 0,-1-11 16,-10 10-16,10 10 16,0-10-16,0 10 15,0-10-15,-10 0 16,41 31-16,-41-31 15,10 0 1,0-10-16,-10 10 31</inkml:trace>
  <inkml:trace contextRef="#ctx0" brushRef="#br0" timeOffset="4718.2546">293-10 0,'-10'20'282,"-10"-10"-282,0 11 15,9-11-15,-9 10 16,20-10-16,-20 0 15,20 0-15,-10-10 16,10 10-16,-10-10 31,0 0-15,10 11 0,-11-1 30,1 0-30,0 0 0,0-10-16,0 10 15,10 0-15,-10-10 16,10 10-16,-10-10 31,0 0-15,-11 20-1,11-9 17,0-11-17,0 10 1,10 0-16,-10-10 78,0 10 0,0 0-31,10 0 922,-10 0-782,-1-10-30</inkml:trace>
  <inkml:trace contextRef="#ctx0" brushRef="#br0" timeOffset="12353.7774">-1033-253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9-26T11:44:39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0,'10'10'406,"0"0"-406,0 11 15,0-1-15,0-10 16,-10 0 93,10-10-77,-10 10-17,0 10-15,11-9 0,-1-11 16,-10 10-16,10 10 16,0-10-16,0 10 15,0-10-15,-10 0 16,41 31-16,-41-31 15,10 0 1,0-10-16,-10 10 31</inkml:trace>
  <inkml:trace contextRef="#ctx0" brushRef="#br0" timeOffset="1">293-10 0,'-10'20'282,"-10"-10"-282,0 11 15,9-11-15,-9 10 16,20-10-16,-20 0 15,20 0-15,-10-10 16,10 10-16,-10-10 31,0 0-15,10 11 0,-11-1 30,1 0-30,0 0 0,0-10-16,0 10 15,10 0-15,-10-10 16,10 10-16,-10-10 31,0 0-15,-11 20-1,11-9 17,0-11-17,0 10 1,10 0-16,-10-10 78,0 10 0,0 0-31,10 0 922,-10 0-782,-1-10-30</inkml:trace>
  <inkml:trace contextRef="#ctx0" brushRef="#br0" timeOffset="2">-1033-253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9-26T12:50:46.3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0,'0'18'250,"15"1"-234,0 0-16,0-19 16,15 18-1,-14 1 48,-1 0-48,0-19 1,0 18 47,0-18-48,0 19 1,0 0-1,-15-1 1,16-18 0,-16 19-1,15-19 17,0 0-1,0 19-16,1-1 1,-2-18 0,1 19-16,15 0 47,-30-1-32,16-18 16,-16 19-15,15-19 312,0 19 266,0-19-563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9-26T12:50:48.36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211 0 0,'-30'18'218,"15"1"-218,15 18 16,-15-18 0,0 0-16,15-1 15,-15-18 1,15 38 0,-16-20 15,2 20-16,14-20 1,-16-18 31,16 38-16,-15-20-15,0 1 15,15 0-15,-15-19-1,15 18 48,0 20-32,-15-20 0,0 1 63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9-26T12:51:12.5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0,'19'19'265,"56"55"-249,-19-55-16,-19 18 16,19-18-1,-18 0-15,-1 0 16,-18-19-16,-19 18 15,56 20 267,-38-1-282,20-37 15,-38 19 1,37-1-16,-37 1 16,19-19-16,-1 19 15,1-1 1,0-18-1,-19 19 17,18-19-1,1 19 47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9-26T12:51:14.4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448 0 0,'-18'0'235,"-1"0"-220,0 0 1,1 18-1,-1 1 1,0 0 0,-18-1-1,18 1 17,1 0-32,18-1 46,-19-18-30,-18 19 31,37 0-31,-19-1-1,0 1 16,1 0-15,-1 0-16,19 18 16,-19-37-1,19 19 1,-19-19 0,1 0 15,-1 0-31,0 18 31,1 1-15,-1 0 46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9-26T12:51:16.33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597 0 0,'-18'0'141,"-57"19"-126,56 0-15,1-1 16,-20 1 0,1-19-16,18 37 15,1-37-15,-1 19 16,0-19 15,1 19-31,-1-1 16,-18 1-1,18-19 1,0 19-16,0-19 16,1 18-16,-1 1 15,0-19-15,1 0 16,18 19 0,-19-1-16,0-18 15,1 19 1,-20 0 31,20-19-16,18 18-15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9-26T12:51:17.9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0,'18'0'234,"76"0"-234,-38 19 16,-19 18-1,1-18 1,-38-1-16,37-18 15,-18 19 1,-1 0-16,1-1 16,0-18-16,-19 19 15,18-19 1,1 19 0,0-1-1,18 1 1,-18 0 15,-1-1 32,1-18-32,0 0-31,-19 19 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06:52.084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0 0 0,'46'46'0,"16"0"31,15 0-31,15 0 16,16 47-16,0 14 16,46 47-16,30-31 15,1 1-15,46 30 16,0 15-16,-46-15 16,76 46-16,-76-77 15,15 62-15,-15 15 16,46 0-16,-47-46 15,47 77-15,46-31 16,-61-46 0,15 77-16,-31-31 0,31 0 15,0-15-15,-16-16 16,-15 16 0,-15-31-16,0 15 0,-31-15 15,0-15 1,31 61-16,-16-15 0,-31-32 15,47-29-15,-31 30 16,0-47-16,31 63 16,-1-47-16,-30-15 15,31 61-15,0-15 16,0-62-16,-31 47 16,-1-16-1,-14-31-15,0 16 16,-32-16-16,1-15 15,0 0-15,-31-30 16,-31-1-16,-15-31 16,0 0-16,-1 16 15,-30-15-15,16-16 16,-16 15-16,15 0 16,1 1-1,14-1-15,-30 1 16,16 14-16,-1-14 15,0 15-15,1 15 16,30-31-16,-31 1 16,-15 30-16,16-31 0,30 1 15,-31 30-15,32 0 16,-1 15-16,0 16 16,31-15-16,-31-16 15,31 62-15,-46-62 16,0-15-16,15 46 15,0-31 1,-15 0-16,15-30 16,-15 30-16,-16-46 15,-15 15-15,0 1 16,-15-32 93,-31-61-109,-16-30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9-26T12:51:12.5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0,'19'19'265,"56"55"-249,-19-55-16,-19 18 16,19-18-1,-18 0-15,-1 0 16,-18-19-16,-19 18 15,56 20 267,-38-1-282,20-37 15,-38 19 1,37-1-16,-37 1 16,19-19-16,-1 19 15,1-1 1,0-18-1,-19 19 17,18-19-1,1 19 47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9-26T12:51:14.4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448 0 0,'-18'0'235,"-1"0"-220,0 0 1,1 18-1,-1 1 1,0 0 0,-18-1-1,18 1 17,1 0-32,18-1 46,-19-18-30,-18 19 31,37 0-31,-19-1-1,0 1 16,1 0-15,-1 0-16,19 18 16,-19-37-1,19 19 1,-19-19 0,1 0 15,-1 0-31,0 18 31,1 1-15,-1 0 46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9-26T12:50:46.3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0,'0'18'250,"19"1"-234,-1 0-16,1-19 16,18 18-1,-18 1 48,0 0-48,-1-19 1,1 18 47,0-18-48,-1 19 1,1 1-1,-19-2 1,19-18 0,-19 19-1,20-19 17,-2 0-1,1 19-16,0-1 1,-1-18 0,1 19-16,18 0 47,-37-1-32,19-18 16,-19 19-15,19-19 312,-1 19 266,1-19-563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9-26T12:50:48.36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262 0 0,'-37'18'218,"18"1"-218,19 18 16,-19-18 0,1 0-16,18-1 15,-20-18 1,20 38 0,-19-20 15,1 20-16,18-20 1,-19-18 31,19 38-16,-19-20-15,1 1 15,18 0-15,-19-19-1,19 18 48,0 20-32,-19-20 0,1 1 63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9-26T12:51:12.5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0,'19'19'265,"56"55"-249,-19-55-16,-19 18 16,19-18-1,-18 0-15,-1 1 16,-18-20-16,-19 18 15,57 20 267,-39-1-282,20-37 15,-38 19 1,37-1-16,-37 1 16,19-19-16,-1 19 15,1-1 1,0-18-1,-19 19 17,18-19-1,1 19 47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9-26T12:51:14.4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449 0 0,'-18'0'235,"-1"0"-220,0 0 1,1 18-1,-1 1 1,0 0 0,-18-1-1,17 1 17,2 0-32,18-1 46,-19-18-30,-18 19 31,37 0-31,-19-1-1,0 1 16,1 0-15,-1 0-16,19 18 16,-19-37-1,19 19 1,-19-19 0,1 0 15,-1 0-31,0 18 31,1 1-15,-1 0 46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9-26T13:34:33.47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0,'19'0'266,"18"19"-204,0 0-46,-18-19 62,0 0-78,-1 18 62,1 1 17,0 0-48,0-1-16,-1 1 1,-18 0 31,19-19-31,-19 18-1,37 1 16,-37 0 63,38-1-47,-38 1-16,18-19-15,1 19 0,0-1-1,-1 1 1,-18 0 15,19-19 0,-19 18-31,19 1 16,-1 0 0,1 18-16,0-18 15,-1-1-15,1-18 16,-19 19-1,19-19-15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9-26T13:34:35.4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430 0 0,'-37'19'250,"18"-19"-250,0 19 15,1-1 17,-1-18 15,0 19-32,1 0 16,-1-1 32,-18 1-47,18 0-1,0-1 1,1-18-16,-1 19 15,19 0 17,-19-19-1,19 18 0,-18-18-15,18 19-1,-19-19 1,0 19 0,19-1-1,-19-18 1,1 19 0,-1 0 46,0-19-15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8-09-26T11:44:39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0,'10'10'406,"0"0"-406,0 11 15,0-1-15,0-10 16,-10 0 93,10-10-77,-10 10-17,0 10-15,11-9 0,-1-11 16,-10 10-16,10 10 16,0-10-16,0 10 15,0-10-15,-10 0 16,41 31-16,-41-31 15,10 0 1,0-10-16,-10 10 31</inkml:trace>
  <inkml:trace contextRef="#ctx0" brushRef="#br0" timeOffset="1">293-10 0,'-10'20'282,"-10"-10"-282,0 11 15,9-11-15,-9 10 16,20-10-16,-20 0 15,20 0-15,-10-10 16,10 10-16,-10-10 31,0 0-15,10 11 0,-11-1 30,1 0-30,0 0 0,0-10-16,0 10 15,10 0-15,-10-10 16,10 10-16,-10-10 31,0 0-15,-11 20-1,11-9 17,0-11-17,0 10 1,10 0-16,-10-10 78,0 10 0,0 0-31,10 0 922,-10 0-782,-1-10-30</inkml:trace>
  <inkml:trace contextRef="#ctx0" brushRef="#br0" timeOffset="2">-1033-253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9T17:11:46.00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6705 244 0,'-10'0'125,"-46"-19"-109,-18 19-16,-10-9 15,9 9-15,-28 0 16,0 0-16,1-19 15,18 19-15,-10 0 16,10-19-16,28 19 16,0-18-16,0 18 15,0 0-15,0-10 16,0 10 0,-47-18-16,29 18 15,-48 0-15,-9 0 16,10 0-16,-10 0 15,-18-19-15,27 19 16,20 0-16,-29-19 16,28 19-16,1-18 15,27 18-15,-37-19 16,56 19-16,-19-9 16,19-10-16,-47 19 15,29 0-15,18-9 16,-28 9-16,9-19 15,0 19-15,-9 0 16,-19 0-16,29 0 16,-29 0-16,28 0 15,-27 0-15,-1 0 16,28 0-16,0 0 16,1 0-16,18 0 15,-19 0-15,28 0 16,-9 0-16,-18 0 15,18 0-15,-38 19 16,19-19-16,-9 0 16,38 0-1,-38 18-15,9-18 16,47 0-16,-28 0 16,19 0-16,-1 0 15,1 0-15,9 10 16,-10-10-16,-8 0 15,8 18-15,10-18 16,-9 0-16,9 10 16,9-10-16,10 0 15,0 9-15,-19 0 16,18-9-16,-8 0 16,-1 19-16,0-19 15,-9 9-15,10-9 16,-10 10-16,-10 8 15,10-18-15,0 0 16,19 10-16,-28-1 16,27-9-16,1 9 15,-10-9-15,10 10 16,-10-10-16,10 0 16,-10 0-16,10 19 15,-19-19 1,18 0-16,1 0 15,0 0-15,-1 9 16,1-9-16,0 9 16,-19-9-16,18 0 15,1 10-15,-19-10 16,19 9 0,-1-9-16,1 0 15,0 0-15,-1 9 16,1-9-16,-10 0 15,10 0-15,-10 0 16,10 0-16,9 10 16,-9-10-16,-10 0 31,10 18-15,-1-18-1,1 10 1,0-10 31,-1 0-32,1 9-15,-10-9 16,19 9 0,-9-9-16,9 10 15,-9-10-15,-1 9 16,1 0-16,0 1 15,-1-10-15,1 0 16,-10 18-16,10-8 16,0-10-1,9 9-15,-10 0 16,1-9 15,0 0-31,-1 10 16,-8-10-1,8 9 1,1-9-16,0 9 16,-1-9-16,1 19 15,-1-10 1,10 1 0,-18-10-1,18 9 1,-10-9-1,1 9 1,0-9 15,-1 28-15,1-28-16,9 10 16,-9-1-16,-10-9 15,19 9 1,-9 1-1,9-1 17,0 0 30,0 10-31,18-10-31,-8 1 16,-1-1 0,10-9-16,-1 28 15,-8-28-15,-1 9 16,10 1-16,9 8 16,9-8-16,-18-1 15,0 0-15,-10-9 16,19 19-1,-19-10-15,10-9 16,-10 10-16,10-10 16,-10 0-16,10 9 15,9-9-15,9 0 16,-9 19-16,-9-19 16,9 9-16,0-9 15,-19 0-15,10 9 16,9-9-1,-19 0-15,29 0 16,-29 10-16,0-10 16,19 0-16,-9 18 15,9-18-15,-9 0 16,9 0-16,-19 0 16,10 0-16,0 10 15,-10-10-15,10 0 31,-10 0-31,19 0 16,-9 0 0,9 0-16,-10 0 15,10 9-15,10-9 16,8 0 0,-8 0-16,-10 0 15,-10 0-15,20 0 16,-10 19-16,9-19 15,10 9-15,9-9 16,-19 10-16,19-10 16,-18 0-16,27 18 15,-9-18-15,-19 10 16,1-10-16,-1 0 16,10 0-16,-10 0 15,-9 18-15,9-18 16,-9 0-16,-9 0 15,9 0-15,-9 0 16,-10 0-16,19 0 16,-9 0-1,9 0 1,-9 0-16,9 0 16,9 0-16,10 0 15,27 0-15,1 19 16,28-19-16,-19 9 15,-10-9 1,-36 0-16,37 0 16,-19 0-16,0 0 15,0 19-15,0-19 16,18 0-16,57 0 16,-56 0-16,27 0 15,-27 0-15,-19 0 16,0 0-16,19 0 15,-19 0-15,-28-9 16,9 9-16,-9 0 16,10 0-16,-1 0 15,-9 0-15,9 0 16,1 0-16,-1 0 16,-9 0-16,10 0 15,-10 0-15,-10 0 16,29 0-16,-38 0 15,29 0-15,-20 0 16,29 0-16,-28 0 16,37 0-16,-19 0 15,19 0-15,-9 0 16,-10 0-16,0 0 16,-9 0-1,10 0-15,-10 0 16,-9 0-16,18 0 15,10 0-15,-10 0 16,19 0-16,-19 0 16,19 0-16,0 0 15,0 0-15,0 0 16,-18 0-16,18 0 16,-28 0-16,-10 0 15,10 0-15,1 0 16,-11 0-16,38 0 15,-18 0-15,8-10 16,10 10-16,-18 0 16,-1 0-16,10 0 15,-29 0-15,-8 0 16,-1 0 0,10 0-16,-1 0 15,10 0-15,-9 0 16,9 0-16,-19 0 15,10 0-15,-10 0 16,1 0 15,8 0-15,1-9 0,18 9-16,10-19 15,-28 19-15,28-9 16,-10 9-16,0 0 15,10 0-15,-10 0 16,1-19-16,-10 19 16,9 0-16,0 0 15,10-9-15,-10 9 16,-9 0-16,-9 0 16,-10 0-16,1 0 15,-10-9 1,28 9 15,0-19-15,9 19-16,-18 0 15,9-9-15,0-20 16,0 20-16,9-10 16,-27 10-16,18 0 15,0-19-15,-10 28 16,10-10-16,0-8 15,-18 8 1,-1 10-16,0 0 16,-9-9-16,10 0 15,-1 9 1,10-28 0,-1 28-16,-18-10 15,0 1-15,28 0 16,-28-1-16,10-18 15,-1 19 1,0 9-16,-9-9 16,0-1-16,10 1 15,-10 0-15,0-10 16,0 10-16,9-1 16,-9 1-16,0 0 15,0-1-15,0 1 16,0-10-16,0 10 15,0 0 17,0-1 15,0 1-32,0 0-15,0-1 16,-9-8-16,9 8 15,-10 10-15,10-9 16,0 0 47,-9 9-17,0 0-30,-19-10-16,0-8 16,9-1-16,0 19 15,10-19-15,0 10 16,-10 9-16,10-9 16,-1 9-1,10-10 1,-18 10-16,8 0 15,1-9-15,0 9 16,-1 0-16,-18-9 16,19 9-16,0 0 15,-1 0 32,-8 0 31,-1 0-78,10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06:55.089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6173 0 0,'0'46'32,"0"47"-32,-31-1 15,-15 46-15,-16 1 16,-30 46-16,-31 76 16,-16 1-16,0 77 15,-91-1-15,-48 124 16,1 31-16,-138 92 15,45-139-15,-30 155 16,31-155-16,-32 77 16,93-91-16,-61 14 15,92-138-15,46 0 16,31-47 0,31-60-16,45-17 0,17-45 15,14-31-15,-14 15 0,30-31 16,0-15-16,15 0 15,-15-31-15,31 16 16,-16-16-16,-15 0 16,47-15-16,-1 0 15,15-16-15,1-15 16,0 31 0,-1-16-16,1 1 15,-16 14-15,16-14 16,-1 30-16,16-31 15,-15 1 1,15 30-16,-16-31 16,16 1-16,-30-1 15,30 1-15,-16-1 0,16 16 16,-15-16-16,-1 1 16,1-1-16,15 0 15,0 1-15,-15-1 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9T17:13:19.4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508 0 0,'0'14'93,"0"29"-77,-14-29 0,14 42-16,-14-56 15,-1 28-15,-13-14 16,28 29-16,-14-29 16,0 0-16,0 0 15,14 0-15,-14 14 16,0-13 78,0-1-94,-15 14 15,15-28-15,0 14 16,0-14-16,0 42 15,0-42 1,14 14-16,-28-14 16,28 15-1,-15-1-15,1-14 16,14 14 0,0 14-1,-14-28-15,0 14 16,14 0-1,-14-14 1,0 14 0,14 0-16,-28-14 47,28 15-1,0-1 486,0 14-407,-14-14-110,14 0-15,-15 0 16,15 0 0,-14 0-16,14 1 15,0 13 1,-14-28-16,0 0 281,-28 0-281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9T17:13:17.22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0 0,'14'28'47,"0"-28"-31,0 0 15,14 14 0,1 15-15,-15 13 0,14-28-16,-14 0 15,0 29-15,0-43 16,-14 14-16,0 0 15,14 0-15,0-14 16,-14 14-16,0 0 31,29 14-15,-15-14-16,-14 1 16,14-15-1,-14 14 1,0 0-16,28 0 15,-14 14 1,-14-14-16,28 0 16,-28 15-16,0-15 15,15 14-15,-15-14 16,0 0-16,14 0 16,-14 0-1,14-14-15,-14 14 16,0 1-16,14-15 15,-14 14-15,0 14 32,0-14 186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9T17:13:22.1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3 0,'14'0'31,"0"0"-15,0 0-1,1 0 1,13 0-1,-14 0 48,0 0 31,-14 14-47,14 14-32,14 28-15,-14-13 16,1-29-16,-15 28 15,14-42-15,-14 28 16,42-14-16,-42 15 16,0-15-16,0 0 15,14-14 79,-14 28-94,14 14 16,14-42-1,-28 15-15,15-1 16,-15 0 0,0 14-1,0-14 16,14-14 32,0 14 93,-14 0-156,14 0 16,-14 1 15,-28-15 188,-43 0-204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9T17:13:24.41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480 0 0,'0'42'141,"-42"0"-141,42-28 16,-15 0-1,1 29-15,-14-43 0,14 28 16,0-14-16,0 0 15,14 14 1,-14-28-16,14 15 16,-14-15-16,14 14 15,-15 0-15,-13 0 16,28 0 0,-14-14-1,-14 14 16,28 14-31,-14-14 16,-14-14-16,13 15 16,1-1-16,0 0 15,14 0 1,-14-14 0,14 14-1,-14 14 32,0-14-47,-14 0 16,28 1-16,-14-1 15,-1 0-15,15 0 32,-14-14-32,14 28 31,0-14 672,-14 0-687,14 0-1,-14-14-15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9T17:13:19.45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508 0 0,'0'14'93,"0"29"-77,-14-29 0,14 42-16,-14-56 15,-1 28-15,-13-14 16,28 29-16,-14-29 16,0 0-16,0 0 15,14 0-15,-14 14 16,0-13 78,0-1-94,-15 14 15,15-28-15,0 14 16,0-14-16,0 42 15,0-42 1,14 14-16,-28-14 16,28 15-1,-15-1-15,1-14 16,14 14 0,0 14-1,-14-28-15,0 14 16,14 0-1,-14-14 1,0 14 0,14 0-16,-28-14 47,28 15-1,0-1 486,0 14-407,-14-14-110,14 0-15,-15 0 16,15 0 0,-14 0-16,14 1 15,0 13 1,-14-28-16,0 0 281,-28 0-281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9T17:13:17.22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0 0,'14'28'47,"0"-28"-31,0 0 15,14 14 0,1 15-15,-15 13 0,14-28-16,-14 0 15,0 29-15,0-43 16,-14 14-16,0 0 15,14 0-15,0-14 16,-14 14-16,0 0 31,29 14-15,-15-14-16,-14 1 16,14-15-1,-14 14 1,0 0-16,28 0 15,-14 14 1,-14-14-16,28 0 16,-28 15-16,0-15 15,15 14-15,-15-14 16,0 0-16,14 0 16,-14 0-1,14-14-15,-14 14 16,0 1-16,14-15 15,-14 14-15,0 14 32,0-14 186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9T17:19:10.42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0 0,'17'0'62,"-1"0"-31,0 0 16,1 0 0,-17 16 47,16-16-47,1 16 31,15 17-78,-32-17 16,0 17-1,17-33-15,-17 17 16,0-1-1,16 0 1,-16 1 15,16-1-15,-16 33-16,17-32 16,-17-1 15,0 1-31,16-17 15,-16 16 1,0 0 0,17-16-16,-17 33 15,0-17 1,32-16-16,-32 17 16,0-1-1,17 17 16,-17 0-15,16-17-16,1 1 16,-17-1-1,16 0 1,-16 1 0,16-1-16,-16 17 15,33-17 1,-16 1-1,-1-1-15,-16 0 16,16-16 0,-16 17 15,17-17-15,-17 16 46,16-16-62,-16 17 47,16-17-31,17 49-16,-33-33 15,17 1-15,-17-1 16,16 17-1,-16-17 1,16-16-16,-16 16 16,17-16-1,-17 17 1,16 16 187,17-1-203,-49-32 203,32-82-187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9T17:19:12.93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721 0 0,'-33'49'359,"-16"0"-359,33-16 16,-1-17-16,-15 17 16,15-33-16,17 16 15,-16-16-15,16 17 16,-17-1-16,1 1 94,0 32-79,-17-33-15,33 0 16,-17 1 0,1-1-1,16 1-15,-16-17 16,16 16-1,0 17 1,-17-33 0,17 16-1,-16 1 48,-33-1-48,32 0-15,1 1 16,0-1-16,-1-16 16,17 33-1,-16-33 32,16 16 16,-33 1-63,17 15 15,-1-32 1,17 33-16,-16-33 47,16 17-32,0-1 17,-33-16-17,0 16-15,33 1 16,-16-17-16,16 16 16,-16-16-16,16 17 31,-17-17-16,1 0 48,16 49-47,-17-33-16,1-16 62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9T17:21:27.28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0 0,'16'0'15,"0"0"17,1 0-32,-1 0 31,17 0-31,-17 0 94,-16 32-63,0-15 63,17 48-63,-1-32-31,17 16 16,-17-32-16,1 32 15,15-16-15,-32 16 16,17-33-16,-17 33 15,16-32-15,-16-1 16,17-16-16,-17 17 16,16-17-1,-16 16 1,16 33 0,1-49-16,-17 16 15,33 1-15,-33-1 16,16 1-1,0-1 1,-16 0-16,17 17 31,-17 0-31,16-33 16,0 0 0,-16 16-16,17-16 15,16 0 16,-33 17-31,0-1 188,16 17-188,0-17 16,-16 1-16,17-1 15,-17 0 1,16-16-1,-16 17 17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9T17:21:28.946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377 0 0,'0'49'203,"-33"0"-203,33-32 16,-17 16-16,17-17 15,-16 17-15,0-17 16,16 1-16,-17-1 15,17 0 1,0 1 31,-16 32-31,16-33-16,0 1 15,-33-1 1,33 33-1,-16-49 1,16 17-16,0-1 16,-17 0-1,17 1-15,0-1 16,-16 1-16,0 15 31,16-15-15,0-1-1,-17 0-15,17 1 16,-16-1 0,16 1-16,-33-1 15,33 17 1,-16-17 0,16 1-16,-17-1 31,17 0-16,-16 1-15,16-1 32,-16 17-32,16-17 31,-17 1-31,17-1 16,-16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13:03.310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7158 0 0,'-77'46'16,"-46"92"-16,-31 16 15,-31-31 1,-46 78-16,31-17 0,-108 63 16,0 60-16,-61 17 0,-93 107 15,-77 61-15,-15 16 16,-62 16-16,-15 45 15,92-61-15,-15 0 16,169-123-16,108-77 16,31 0-16,77-46 15,61-108-15,31-47 16,46-60 0,16-32-16,15-77 78,15-107-63,78-16-15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9T17:21:30.85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0 0,'17'0'156,"-1"17"-140,1 16 0,32 16-16,-33-33 15,17 17-15,-33-17 16,16-16-16,-16 33 16,17-17-1,-17 1-15,16-1 16,-16 17-16,16-17 15,-16 1-15,0-1 16,17 0-16,16 34 31,-33-34-31,0 0 16,16-16 0,0 33-16,-16 0 15,0 0-15,17-17 16,-17 33-16,16-32 15,1-1-15,-17 17 16,32 16-16,-32-33 16,17 1-16,-17-1 15,16 17-15,-16-17 16,0 1-16,16-1 16,-16 0-16,17 1 15,-1-1 1,-16 17-1,33-17-15,-17 1 16,-16-1 0,17 1-1,-50-17 204,17 0-203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9T17:21:32.775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590 0 0,'-16'0'141,"-17"66"-125,16-17-16,1-33 15,0 33 1,-1-32-16,-16 16 15,17-1-15,0-15 16,-33 16-16,49-17 16,0 17-1,-17-33 1,1 16 15,16 0-15,-17 1-16,1-1 15,16 1-15,-16-1 16,-1 0-16,17 17 16,-33 0-16,17-17 15,16 1-15,-16-17 16,16 33-16,-17-33 16,17 16-1,-16 0 16,0 1-15,16-1 0,-17 0-16,-16-16 15,33 17-15,-16-1 16,0 17 0,-1-17-1,1 1 16,16-1-15,-17 1 0,1-1 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10-03T17:41:09.25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0 0 0,'26'35'79,"0"-27"-64,-9 18-15,9 0 16,-18-18-16,27 18 15,-27-17-15,18 8 16,-17-8-16,17 8 16,-18-8-16,1-1 15,8-8-15,-17 9 16,17 17-16,0-18 31,-17 1-31,18 17 16,-18-18-1,8-8-15,-8 9 16,9 8 0,0-8-1,-9 8 1,8-8-16,1-1 16,8 1-16,-8 8 0,16 0 15,-7 9-15,7-17 16,-16 16-1,34 10-15,-17-18 16,0 9-16,-18-17 16,-8-1-16,18 1 0,-10-9 31,-8 8-15,0 1-16,17-9 31,-17 17-31,0-8 0,0-1 15,9 1 1,0-9-16,-9 9 16,8-9-16,1 8 15,-9 1 17,8-9-17,-8 17 1,9-8-16,-9-1 0,17 1 31,-17 0-15,9-9-1,-9 8 32,0 1-31,9-9-1,-9 8 17,8-8 155,-8 18-171,9-1-16,-1-17 15,1 8 1,8 1-16,-17 8 31,9-17-31</inkml:trace>
  <inkml:trace contextRef="#ctx0" brushRef="#br0" timeOffset="-42772.7743">-241 1429 0,'26'0'0,"-9"0"16,9 0-1,0 0-15,-9 0 16,-9 0 0,18 0-16,-17 0 15,25 0-15,-17 0 16,9 0-16,9 0 15,-9 0-15,-9 0 16,-9 0-16,18 0 16,-17 0-16,8 0 15,-8 0-15,25 0 16,-8 0-16,8 0 16,-8 0-16,9 0 15,-9 0-15,-9 0 16,9 0-16,-18 0 15,1 9-15,8-9 16,9 0-16,8 0 16,1 0-16,-9 9 15,17 8-15,-26-17 16,9 0 0,-9 0-16,26 0 15,-9 0-15,1 0 0,16 8 16,-16-8-16,8 0 15,9 0-15,-18 0 16,-8 0 0,-9 18-16,-8-18 15,8 0-15,-8 0 16,-1 0 0,-8 8-16,9-8 0,-1 0 15,1 9-15,17-9 16,-9 0-1,9 0-15,-18 0 0,10 0 16,-10 0 31,-25 8 203,-9-8-250,9 0 16,-9 0-1,0 18-15,9-10 16,-9-8-16,9 0 0,-9 0 15,18 0 1,-18 0-16,17 0 16,-8 0-1,8 0-15,1 0 16,-9 0-16,8 0 16,0 0-16,1 0 15,-1 0-15,-8 0 0,0 0 31,8 0-31,0 0 16,1 0 15,-1 0-31,1 0 16,-27 0-16,9 0 0,-8 0 16,-1 0-1,10 0-15,7 0 0,-7 9 16,16-9-1,-17 0-15,18 0 16,-1 0-16,0 0 0,1 0 16,-1 0-1,0 0-15,-16 0 16,16 0-16,-8 0 16,-9 0-16,0 0 15,18 0-15,-10 0 16,10 0-16,-18 0 15,17 0 1,1 0-16,-1 0 16,0 0-16,1 0 15,-9 0-15,8 0 16,-8 0-16,-9 0 31,9 17-31,0-17 0,-1 0 16,10 0-1,8 9-15,-9-9 16,0 0 0,-16 0 46,16 0-62,0 0 16,1 0-1,-1 8-15,-17-8 16,18 0-16,-9 0 16,8 0-16,-8 0 0,8 9 15,0-9 1,1 0 0,-1 0-1,1 0 1,-1 0-16,-8 0 15,8 0 64,1 0-79,-1 0 31,0 0 0,1 0-15,-1 0-16,1 0 15,-10 0-15,10 0 16,-1 0 15,1 0 16,-10 0-47,1 0 0,0 9 16,8-9-1,-17 0-15,26 8 172,18-8-172,16 0 0,1 17 16,33-17-1,-16 0-15,8 9 16,-8-9-16,-9 0 16,9 0-16,8 17 15,-26-8-15,1-9 0,-27 0 32,10 0-32,-10 0 15,1 0-15,8 0 16,26 0-16,-26 0 15,9 0-15,-9 0 16,9 0-16,-9 0 16,1 0-16,-10-9 15,1 9 1,0 0 0,-1 0-1,1 0 1,17 0-16,-18 0 15,1 0 1,-1 0-16,27 0 16,-1 0-1,9 0-15,-25 0 16,16 0-16,9 0 16,-26 0-16,9 0 0,-17 0 15,-1 0 1,-16 0 187,-18 0-187,17 0-16,-8 0 0,-9 0 31,9 0-31,-9 0 0,0 0 15,-25 0-15,16 0 16,9 17 0,-8-17-16,25 0 15,-8 0-15,-9 0 16,0 9-16,9-9 0,-9 0 16,18 9-1,-9-9-15,-9 0 16,9 0-16,-9 17 15,26-8 1,-26-9 0,-9 0-16,1 8 15,-9-8-15,26 17 16,-26-17-16,34 0 16,0 0-16,9 9 15,-8-9 1,-1 0-16,1 0 0,-1 0 15,-17 0-15,18 9 16,-1-9-16,0 8 16,1-8 31,-9 0 15,-1 9-46,-16-9-16,8 0 15,9 0-15,-9 0 0,17 0 16,1 0 0,-1 8-16,44-8 328,-1 0-328,18 18 0,17-18 15,8 0 1,-34 0-16,9 0 16,-9 8-16,9-8 15,-44 0-15,9 0 16,9 0-16,-17 0 15,17 0-15,-18 0 16,1 0-16,-1 0 16,10 0-16,-10 0 15,9 0 1,-8 0 0,0 0-16,8 0 15,-8 0 1,8 0-16,0 0 15,-8 0-15,-1 0 16,18 0 0,-17 0-16,8 0 15,9 0-15,-18 0 16,27 0-16,-27 0 16,10 0-1,7 0 1,-7 0-1,-1 0 1,0 0-16,-8 0 16,17 0-16,-18 0 15,9 0-15,-8 0 16,17 0-16,-9 0 0,-8 0 31,8 0-31,-26 0 266,-8 0-251,-17 0-15,8 0 0,9 0 16,-1 0 0,10 0-16,-10 0 15,10 0-15,-18 0 16,17 0-16,1 0 16,-1 0-1,1 0-15,-18 0 0,17 0 16,-8 0-16,8 0 15,-17 0-15,9 0 16,-9 0-16,9 0 16,-9 0-1,18 0-15,-1 0 16,-17 0-16,-8 0 16,-1 9-16,10-9 0,-10 0 15,-8 8 1,26-8-16,8 9 15,-25-9-15,25 0 16,-17 0-16,18 0 16,-9 0-16,-9 0 0,9 0 15,-9 0 1,17 0-16,-8 0 16,0 0-16,8 0 15,-8 0-15,8 0 16,-17 0-16,9 0 15,9 0 1,-10 0-16,1 0 16,-9 0-1,26 9 17,26-18 171,26 9-188,-9-17-15,8 8 16,27-8-16,-26 0 16,-1 8-16,-16 9 15,8 0 1,-26-8-16,26-10 0,-34 10 15,-1 8-15,1-9 16,17 1-16,-9-10 31,9 18-31,-26-8 0,34 8 16,-25-9 0,8 0-16,-8 1 15,16 8-15,-25-17 16,9 8-16,0 9 15,17-9-15,-18 9 16,9 0-16,-8-8 0,17 8 16,-26-9-1,8 9-15,1 0 16,8 0-16,0-8 16,1-10-16,8 18 15,-18 0-15,1-8 16,-1 8-1,-8-9 48,9 9-32,-18 0 235,-16 0-251,-10 0 1,1 0-16,8 0 16,9 0-16,-9 0 15,-9 0-15,-8 0 16,9 0 0,-1 0-16,10 0 0,7 0 15,10 0 1,-1 0-16,-8 0 15,0 0-15,-9 0 16,9 0 0,-9 0-16,9 0 0,-9 0 15,9 0 1,8 0-16,-8 0 0,8 0 16,-8 0-1,8 0 1,-17 0-1,18 0 1,-9 0-16,8 0 0,-17 0 16,9 0-1,-9 0-15,0-8 16,9 8-16,-26 0 16,26 0-16,8 0 15,-17 0-15,18 0 0,-10 0 16,10 0-1,-1 0-15,-8 0 16,8 0-16,-8 0 16,9 0-1,-1 0 1,-8 0-16,8 0 359,1-9-281,-1-8-62,0 17 0,1-9-1,-1 9 157,-8-17-156,0 0-16,-1 17 47,18-9-32,-8 0 110,-1 9-109,9-8 0,17 8 202,35 17-218,0-8 16,-1 8 0,-16-17-16,8 8 15,-26-8-15,9 18 16,0-18-16,8 8 15,1 10-15,8-10 16,-9-8-16,9 17 16,-34-17-16,-1 0 15,1 0 17,0 9 30,-1 0-62,18-1 16,-9 1-1,1 8-15,-1-17 0,-9 9 16,18-1 0,-9-8-16,9 9 0,0 8 15,-9-8-15,9-9 16,-17 0-1,-1 0-15,18 8 0,-9-8 16,9 0 0,9 0-16,-9 0 0,8 0 15,0 0 1,-8 0-16,-9 0 16,9 0-16,-17 18 15,0-18 1,-1 8-1,1-8 1,17 9-16,-1-9 16,-16 8-16,25-8 15,-25 0-15,8 9 16,-8-9 0,17 0-16,-18 9 0,10-9 15,-10 0 1,18 0-16,-17 0 719,8 0-719,9 0 0,-18 0 15,1 0 16,-9-9 63,-17 0-78,17 1-1,-18-1 1,10 9-16,-1-17 16,-8 17-16,8-9 15,-16 9 1,16 0-16,-8-8 16,-9 8-16,-9-9 0,-8-8 15,-8 8-15,16-8 16,9 8-1,-8 9-15,8-17 16,0 17-16,9 0 16,-9-8-16,18 8 15,-1 0-15,0 0 16,1 0-16,-9-9 0,8 9 16,0 0-1,1-9-15,-1 9 16,1 0-16,8-8 15,-26 8 1,17-9 0,-8-8-16,8 17 0,-8-9 15,0 9-15,8-8 16,1-1-16,-1 0 16,-17-8-16,0 17 15,9-8-15,-9-1 0,1-17 16,-10 9-1,9 0-15,0 17 16,9-17-16,-9 8 16,18 0-16,-1 9 15,-25-17 1,25 17-16,-8-17 0,0 17 16,8-9-1,-17 1-15,18 8 16,-10 0-16,-7-26 15,-1 9 1,17 17-16,0-9 16,-16 9-16,16-9 15,-8 1-15,8-1 0,-17-8 32,18 8-17,-1 1 16,1-1-15,-10 1-16,10 8 16,-1-9-1,9 18 704,26 8-719,-26-9 16,9-8 15,-9 9-15,8-9-1,9 9-15,-17-1 16,9-8-1,0 9 1,-9-1-16,8-8 16,1 18-1,-1-10-15,1 1 16,8-9 0,-8 8-16,-1 1 15,1 0-15,0-1 16,17 18-16,-18-17 15,9-1-15,-8 1 0,17 8 16,0-8 0,-18-1-16,9 18 15,9-26-15,-17 17 16,17 1-16,-18-10 16,18 1-1,0 17-15,-9-26 0,9 26 16,0-1-16,8 1 15,-25-26-15,8 0 16,-17 17-16,17-17 16,-8 9-1,0 0-15,8-9 32,-9 0-1,-8 17-31,9-9 15,0-8-15,-1 18 0,1-18 16,-1 8 0,18 10-16,-17-10 0,17 9 15,-18-8 1,10 8-16,-18-8 16,25 8-16,-16 0 15,17-8-15,-9-1 16,9 18-16,0-17 0,-18-9 15,1 17 1,0-8-16,16-1 16,-16-8-16,-9 9 15,9-9-15,-1 0 16,1 0 0,-9 9-1,8-9 1,10 8 249,-10 18-265,1-26 16,0 0-16,-9 9 31,-26-1 204,8-8-220,-7 0-15,7 0 16,1 0-16,0 0 16,-9 0-1,18 0-15,-10 0 0,10 0 16,-1 0-16,-17 0 15,9 0-15,8 0 16,-8 0-16,9 0 16,-10 0-1,10 0-15,-18 0 0,9 0 16,-9 0 0,17 0-16,1 0 15,-1 0 1,-17 0-1,18 0-15,-10 0 16,10 0-16,-18 0 16,-8 0-16,8 0 15,8 0-15,-7 0 16,7 0-16,-7 0 16,7 0-16,-7 0 15,-1 0-15,17 0 16,0 0 109,1 0-78,-1 0-32,1 0 1,-1 0-16,0 0 0,-8 0 109,34-26-31,44-17-78,-35 9 16,-18 25-16,9-17 16,9 18-16,0-9 15,-9 8 1,0-17-16,-8 26 0,8-8 16,9-1-1,-17 0-15,17-8 0,-1-9 16,10 18-1,-27-1-15,18-17 16,-17 9-16,17 17 16,0-26-16,-18 18 15,1-18-15,-1 17 0,1-17 16,0 18 0,-9-10-16,0 10 15,0-18-15,17 17 16,-9-8-16,1 9 15,-9-10-15,9 1 16,-9-9-16,17 9 16,-9 9-16,1-18 15,0 17-15,-9-17 16,26 18-16,-26-1 16,8 0-1,9 1-15,1-18 0,-10 17 16,1 1-16,-1-18 15,10 17-15,-1 1 16,-9-18-16,18 17 16,-17-8-1,0 8 1,16 9 187,-33 0-109,-9 26-94,8-17 15,0-1-15,1 1 16,-1 0 0,-25 8-16,34-8 0,-9-1 15,0 1 1,-16 25-16,16-8 0,-17 0 16,9 8-1,-9 9-15,17-34 16,1 8-16,-9 9 0,17 0 15,-9-9 1,-17 0-16,26 0 0,-8 9 16,-1 0-1,0-17-15,9 8 16,0-8-16,0 16 16,-17-16-16,17 8 15,0-8 1,0 8-16,-8-8 0,-1-1 15,9 1-15,0 0 16,-9-1-16,1-8 16,8 9-16,-9-9 15,9 17 1,0-8 0,-17 8-16,8-9 15,1 18-15,-1 9 0,-17-18 16,-17 9-1,26-9-15,0 26 16,8-34-16,1 8 16,8 0-16,-18 0 15,10-8-15,8-1 16,-9 10-16,9-10 16</inkml:trace>
  <inkml:trace contextRef="#ctx0" brushRef="#br0" timeOffset="2041.1559">775-34 0,'-9'8'47,"1"-8"-47,8 17 0,-9 1 16,0-10-1,-8 1-15,9 0 16,-1-1 0,0 18-16,1-17 15,-9 8-15,8 9 0,-17-18 16,26 18 0,-9-17-16,1 17 0,-1-18 15,1 9-15,-10 9 16,10 0-1,-18 0-15,17-9 16,-8-8-16,0 17 16,8-1-16,-8-16 0,8 8 15,-16 0 1,25-8-16,-18 0 16,10-1-16,-1 1 15,-17 8 1,18-8-16,-9-1 15,17 1 1,-18-9-16,1 26 16,-9-18-1,26 1-15,-8-9 16,-1 9 0,0-9-16,-16 25 0,16-16 15,0 0 1,1-1-16,-1 1 15,-8 8 1,8-17 0,9 9-16,-8-9 15,8 8 1,0 1 0,-9-9-1,9 8 141,-8 1-109,8 0-47,-9 8 16,9-8-16,-9-9 0,9 8 31</inkml:trace>
  <inkml:trace contextRef="#ctx0" brushRef="#br0" timeOffset="11121.2218">-69 1843 0,'9'-9'125,"-1"0"-125,18 1 16,-17-1-16,-1-8 16,1 8-1,17-8 1,-18 9-16,18-18 0,-9 0 16,9 17-1,0-8-15,-17 8 0,25-8 16,-25 17-16,17-26 15,-9 18 1,-17-1-16,26 9 16,-26-26-1,8 26-15,1-8 16,17-1-16,-26 1 16,8-10-16,1 18 0,0-8 15,-9-1 1,8 0-16,18 1 15,-17 8-15,-1-9 16,9-8-16,9 8 16,0 1-16,-17-9 0,-1 8 15,1 9 1,8 0-16,-8-9 16,-1 1-16,1 8 15,0 0-15,-9-9 16,8 1-16,1 8 0,-1-9 15,10-8 1,-10 17-16,1 0 16,-1-17-16,1 17 15,17-9 1,-18 9-16,10 0 16,-10-9-16,18-8 15,-17 17-15,-1-9 16,18 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83.93782" units="1/cm"/>
          <inkml:channelProperty channel="T" name="resolution" value="1" units="1/dev"/>
        </inkml:channelProperties>
      </inkml:inkSource>
      <inkml:timestamp xml:id="ts0" timeString="2018-09-24T21:13:04.303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7451 0 0,'-231'185'15,"31"15"-15,-62-31 16,-15 93-16,-123-1 15,61-14-15,-138 107 16,138-154-16,-15 92 0,77-92 16,-62 1-16,31 30 15,-30-16-15,30-15 16,0 46-16,0-15 16,46-31-16,-46 1 15,78 30-15,-1-31 16,31 77-1,15-123-15,-15 77 16,46-47-16,31-45 16,-1 15-16,17-77 15,45 0-15,16-16 16,-31-15-16,31-15 16,30-15-16,1-1 15,15-61 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315" tIns="45656" rIns="91315" bIns="4565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315" tIns="45656" rIns="91315" bIns="4565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6077C8-F101-4127-B942-972F2F163C01}" type="datetimeFigureOut">
              <a:rPr lang="pl-PL"/>
              <a:pPr>
                <a:defRPr/>
              </a:pPr>
              <a:t>2018-10-04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5" tIns="45656" rIns="91315" bIns="45656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315" tIns="45656" rIns="91315" bIns="45656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315" tIns="45656" rIns="91315" bIns="4565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1315" tIns="45656" rIns="91315" bIns="456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0D671C-EBDA-4A73-820E-C04F1BF2725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6B3E22-6926-41A5-BDE5-CB7F6BECB524}" type="slidenum">
              <a:rPr lang="pl-PL" altLang="pl-PL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pl-PL" altLang="pl-PL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84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52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izowany orze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8" descr="Logo - 3109 - 1 stro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 descr="data:image/jpeg;base64,/9j/4AAQSkZJRgABAQAAAQABAAD/2wCEAAkGBxQSEhQUExQVFRUXFBgZGRgYFBgYFxcXFhcXGhcaFxUYHCghGholHBcUITEhJSkrLi4uGCAzODMsNygtLisBCgoKDg0OGxAQGywkICQwLDAsNDc0LCwsLDQsLCwsNCwsNCwsLC0sLCwsLCwsLCwsLSwsLC8sLCwsLCwsNDQsLP/AABEIAPgAywMBEQACEQEDEQH/xAAcAAABBQEBAQAAAAAAAAAAAAAAAwQFBgcCAQj/xABDEAACAQIDBQQHBQYEBgMAAAABAgMAEQQSIQUGMUFRE2FxgQciMkKRobEUUmLB0SNykrLh8BUkQ4IzU2OiwvEINFT/xAAbAQEAAgMBAQAAAAAAAAAAAAAAAwQBAgUGB//EADwRAAIBAwEECAUCBQMFAQEAAAABAgMEETEFEiFBE1FhcYGhsfAiMpHB0RThBiNCcvEzUrI0Q2JzghYV/9oADAMBAAIRAxEAPwDcaAKAKAKAKAKAKAKAKAKAKAKAb4zGpELu1ug5nwFbRg5PgR1KsKazJkJLt6R/+DHYfebX+g+dT9DGPzsoyvKk/wDTiNycQ3tTEeGn0ArO9TWiI/58tZHgglHCd7+LfrTpIf7TG5UWk35/k7TF4pPeDjobf0Pzp/Kl2GyqXEOeR9hN4VJyyqYz14j9RWsqDxmLyT076LeJrBNK1xcag1XLyeT2gCgCgCgCgCgCgCgCgCgCgCgCgCgCgCgCgCgGO1toiBLnVjoo6n9Kkp03N4ILiuqUc8+RX44DIxkl1Y8ByA8PyqeVRRW7A58abm9+pqPQKgJz0LQzg9yGgwc2oYE5oVcWYX/vka2jJx0NZQUlhieCxrYZsrXaInzXw/SpXFVVlamlOrK3eHxi/ItCsCARqDqKqHUTyso9oZCgCgCgCgCgCgCgCgCgCgCgCgGs2MytYjS1cG923G0uuinHMcLL557OtYwSxp70cjiOQMLg3rr29zSuIb9KWV716iNprU6qcweMwAJPAUMN44lTWUzytI3sjRR06fr4mrc/5cVFHJUumqOb0WhKyrGFFiS393uKr8S3JQ3eGpxFFQwojpIKxklUDowUyZ3BGSGmTRxGrratiJrAnLGGBB4GsptPKNZRUlhim7eLILQMfZ1Xw5j6HzNSV4ppTRmzqNN0pctCfqsdAKA4klCi5Nqr3N3Rtob9WWF693WZUW9DnDzhxcdahsNoU72DnBYw8cdTMouOorV41CgCgCgCgCgCgCgCgPGUHiL1HVo06sd2pFNdvEym1oNzhADdSVPy+Fcl7FpU59JbSdOXZxT709e436Rvg+IshPO3iP05V0qMqy+Gql3rR+D4rzXaaPHIY7wTZYH7xl/iNj8r1dorM0VbuW7Sf0GW70Asv7ubzP8A7rNZ5kyG0hwR3Jq5ta1+VaGz4yY8gSsMmih4qVqTJHVqGRGaOsmkkR86VsivJDF3sw6HTz5fnW6WUyBvDQgzZMRE/UgHz0PyPyqWHxU3Eib3K0ZFsqodcScsfZFu8/kKo1p3M/hoJL/yl9lq/HHibJJaiYwYvdiWPfw+FUobCoyn0lxJ1JdvBfRcuzODbpXouAuqgcBauvSo06Ud2nFJdnA0bb1OqkMBQBQBQBQBQBQBQHLmwJ7qjrT6OnKaWcJv6GVxY0XaAPuny1rzlL+JYT1pS8OP4JXR7RZMSD7r/wANdKjtaFT/ALVRf/L+2TR08c0LK1+vwrowqKeifimvU1aIveZbwN3Mp+dvzq1b/OU71ZovwE9hP7Peg/KsVFxZravTuALZiOhP1rUzjDY/w9assQEomPa2ub+tmBJy5dMlhw5jXuaqkG+lxl5456scvfeXZJdHnHVjrzz99wph8SWdhYZRcc7gg21Pfrp3DrW9Oq5za5L37/c0nTUYJ82OX4VOQMj8RWyK8yH2gbBT+IfnU9LVlOtou84xgvJCvVx/MtbUuEZM1q8ZwXaW2qh1zhpAOJqvVuqNL55JGVFsSOMT73yNUJ7dsI61PJv7G/RS6gTGKSAL691Yo7cta1WNKnlt9mPUOlJLLHFdgjCgCgCgCgCgCgCgCgCmMADWG0llg5WQHhr38vjUNK5p1f8ATeV1rT66PwyZaa1ENpYftInTmV08RqPmBVqnLdkmQ1ob9NxK9sbEEAdUNrd393HlU1aPxd5z7afDuJXFe0GHBhf9ahRbnrlczmbaKRAFza/CwuT5VmMHLQz0ijqOMHllXtLn1uBBIsvJdPn33qt0Ly3PX0XVw95LvTLCUNPXtOpZFguxNoydfwsefeD9fHRCDjLEVlPy/b33JTUo5k8NeZ0mMSRcyMGHUVO4uLwyvvprgNMQ9ZRBJkZOuZlHIan8qli91Nlaa3pJBs5O0xQPKMfMafU/KtpfDS7zFFdJcZ5ItNVTqnga9aQqRnndeceXeMAVB5UlShL5kmZyzgQqDcKL+FQRsbaE1ONOKa5pJGd56ZFKtGoUAUAUAUAUAUAUAUA1xE7Bsqrr1rgbR2jeQr/p7enltZT1/CWH1slhCLWWwjwxOrnMenL4Vtb7JqVHv3s3N/7f6V4cE/ol2BzS4R4DoV3EklhEQVkFZ21hTDJ2yj1GPrDoTx+PHxq1TanHcepzLmm6U+kjo9RWHEBl0NxxHcaicWnhm8ZqUeAljsIJlAJIIvbz5H4CtoTcGZa3hzsKYdgltLA38bm/zrFZfGyWlL4UcbxWeA3NspDePK3zrNF4mYqvMRPZOG7FCCbljc92nClWe+zWC3UKytetEat5GOJmyeqursfO55/oKmhHe4vRFepPd+GOrJ3Yuz+xSx9ttW/IeX61FVqb77C/bUOihx1epIVEWBOSIN49RofjVS5s6VfjLhLk1wkvH7aGyk0N3aRPxj51xq1TaVjx/wBWHd8S78euH24JEoS7GLYafOL2tXU2btCN7SdSMWsPH+PaNJw3XgWroGgUAUAUAUAUAUAUAUAUAUAUAUBy6Aggi4OhB50TwYaTWGVraOzWw5MkVynvKeX9O/lVuM1U+GWpzK1CVH44aczqCYOLj/1UUouLwzaE1JZQhs5srSJ0e48G1rapxSZmLwe7Ve6qv3nUfO/5Upat9RmTHZNRgZyTs79nELtzPIdamjBJb09CGU5SluU9SY2TscResxzSHnyHW361HUquXBaFu3tVT+J8WSlQlsKAKAKA8ArWMIx4RWAe1sAoAoAoAoAoAoAoCjYsT7Sx80CTywYLCZFkMLFJJ8QwzlO2HrKiKUuBbVj3WAe7T2Y2AikxWGmxDCKNpHgmneaOVEUswDTFmjewNmUgXtcMKAtMUgZQw4EAjwIvQHdAFAFAeEUBVsdB9nnsNI5NQOh/ofkatp9JDtRyakOhq8NGcN6s4/GhHmuv0rXWn3EvMMTrLEOmZvlYViPCDYep3tCfImnE6ClKO9IjrT3Y8CY2Js4Qpr7basenQeVaVam++wuWtDoo8dXqSVRFkKAKAKAKAKAKAKAKAKAKAKAKAiN6tsfZMLJKFzvosSc5JpCFiQeLFfK55UBTt2t2tp7Md+xaHGQz2lmWWQxSDFMAJnR1jYFWIB1B5cLEsBYt58Q0yx4GwEuKBEgViwjwy5ftDZrDUhhGv4pAeRoCyqLCw0FAe0AUAUAUBm+/e9qF1igszRu6yZlYWIygZTcXF83wFSQqOGhDWoRqpb3IhG3tncqcuHupuNSPq9YU2lgdBEWXeTFFswjgJta4J4cfv033jA6CJ2m38S80CSpEFaZF0B95lB948qzGo46Gk7WEsZzwNaqMshQBQBQBQBQBQBQBQBQBQHl6A9oDlHDC4II6g34caAqrj7btIDjBgNT0fGSpp49lE1/Gb8NAWfF4lIkeSRgqIpZmPBVUXJPcAKAg908Mz58bMpWXEhSEb2ocOt+xiI5NZmdh96RhyFAWGgPCwuBcXPDv8KA9oAoAoDH9/ZnOJs08MoWR8qhQDEDl9WQ210sNSeB4UBC9mx/0om/dYD6NQHDwDnBIO9ST9QaATDKGSzSpZwSTxQXHrLYjUceXCgN32W4aGIq5kBjQh20ZwVFmYWGp40A6oAoAoAoAoAoAoAoCL23tpcOY0CPLNKSIoky5nyi7MSxAVFBF2J0uOJIBAiNrb1vHBiA0RgxSQPJGkhDRyWsAySIbOqsy5l0YX4WIJAcR7lYTswJE7Sa2uJY/5kv99Z/bQ3uQFIC8AANKAp77ReTFSYTF58X9kyxpAqr/AJ2aXPIjzAkLkjg7HNmsgdmOvqigE8btCfZU4c4SOIzEKkOFv2E7OMqRMpsFxSSdme0AUPGz6EoLAXPd/dt8NEmWYiY3ackZ45pZGLyOUuLNmZgCpGmUHMFAAHG2v85iUwY1iiyzYro2t4IP9zDOw+6gB0egLPQBQGY+mLFDCS4LaCSxdthWcjDyOFaaOXKknZjiSPob8rEDR8DilljjlX2ZEVxfjZgCL+RoBegCgM99I+wizwPBhi5JkMpjj1b2LZyo4+1qe+gKJtCIQtllgeJiLgMxU2uRezDhcH4UA0GKUeyXH+/9AKAmsNsPHNJH+ymBDrZnjYqhuPWNwdBxPhQGz4FHWNBKwdwoDMFyhmtqQvKgF6AKAKAKAKAh5t5cOkhjL6g2JynKDexBP9it+jljJcjYV5Q30vyS4NaFM9oCu4zTauF6HBYseYmwZ0+NAQ3pjw5OCjkX2osTEb/hlJhYeYl+lAXugKPulhYjtfa8lgZg+HS/vLG2HjOnQMy69cg6UBa9sbLjxUTRSg5WsQQbMjA3V0Yaq6kAgjgRQELs3b7YdZYccwEuHiaTtLWXEQIP+Mo5MNA6D2WOmjLQDrczBNHhleUWnnJnmvqRJL62Qnoi5Ix3RigJ2gCgPm70oJJtjbTQ4KNpGhjELai145GzsSdFUNJlv3d9AfReChyRomgyoq6cNABp3UAqzWFzoKAqe0/SXsuBsr4yMm9rRh5bEdTGrAUAns30obKnOVcWin/qhoh/FIAvzoD3fndePHhHWZI5EBCsbFXVrGx18wR1PG9auSWrNlCT0RXt2fR6scyyYjEQuqHMI0NwxHDMWtoDra2tqwqkHzRs6NRaxf0NQVgeGtbJ5NGmtT2smAoAoAoAoAoCiYvc+YytlKlCxOYnUAnmOZ+tWFVWDv09p0lTWU8rkXiGPKoUcAAPgLVXODJ7zbO6GCs7VmUbVwC5vWOHxgy/hJwxufNPr0oCX27s8YiB42AIOVrHqjq6/wDcooB/QGc4eCVcftLE4YZ5ocRGJIuHbwPhcOSgPASKULITzzLoHJAF52RtSPExLLE11NwQRZlYaMjqdVcHQqdQaAZb2buR46Ds3sHU5o3K5sj25r7yEXVl4MpI76AV3e2scQjiReznhfs5kBuFkCq10b3kZWRlPRhexBAAlaAKA+c8bjMRu9tufEPCZIZ2ksb5Q8criT1XsRnUgAg9OQINAWXH+n+EJ+xwkjP/ANR1VR5rcnw0oCmbQx219tt+0Jjh5IM0cVv3OL+LX8RXPutp29uvieX1IvUNn1ai3n8K639ubJnY/omiUAzuznoPVHy1+Zrz1x/EVWXCkse/fIvQsreGuZP6Ly4+Zbtnbm4SGxSBLjmQL/HjXKq7SuqvzTZPGUIfJFLw4/V8SYi2WnARroL+yOAqtF1Zt4b4LJtK6nzkz3/D0+4v8IrTpJdbMfqZ/wC5/U9Ozwh0XKfwnKfitqm6WvQljeafeYVy5Li89/H1Fo8ROnsTP4NZx/3C/wA6u0dtXdP+rPeaShQn80F4cPTh5D3DbxyLpNHmH3o+PnG35E+Fdq2/iKEuFaOCvU2dTlxpSx2P8r7oncFjo5lzRuGHO3EdxB1B7jXoKVenVjvQeUcytQqUXiax75dY5qUiOZHCgliAALkk2AHeaGUm3hFex+xppMWkySDswVPtG4AtcKBoQfzNSKSUcHRpXVKFu6co8ePvwLHUZzSA3n3gOGyqihnYX9a9gvDgDqSb/CpIQ3joWVkq+ZSeEhjBvuuUZ4jm55SLeV62dEnlsmWfhlwGCbMbF4rF4qF1TEYbFpFC7DMpjigXtInUEEIzzz3tY3yHXKKhOQSmNwW0MVG0MjwYNWFmkgkeaUqeITPGgiP4vWOptY2NAKx4XaSLkE+FltoJZIZFkt1eNHyu3eCgPQUBWE2fi8DiJzBi0xeJxLI8kZwTNlKjKpLJiFSFMugznULpmNAQuwtj7Zk2ljZ0xUCZGRHOQnDyvkVjGEFiezDZe0NmuLX1NgNV2NHiAn+aeF5P+jG0agdPXdiT36eFARW7Dh8XtNltb7VGl+rJhYA3wuB5UBZKAKAg98JoPssqTqrh0ZRG3vkggW0NtbetbSoLi5p0I703+WWba0q3Et2mvHkjJt0vR3DAFeUZ36sPovu/Xwrx9/tqrVzGHBe/r6HbpW9C2+X4pdb0Xci8nJEtzZVH98OZriJSqS62ZzOrLC4sMDtCKU5VbXoRa/h1rapRnBZaMVqFWmt6S4EmsVQ5KTmOMNFx/dNWrPjKf9kvsRTnp3nBiqk3wM74pjIvW8h9K6G0uFw+6PojWnPgNmiqlknUxji544/bYKenP4VJCnKfyos0oVKnyrIkgDESRtZhwdDqO49R3GpqNetbTzBtMlbcfgqLh1P35omdn7xZSExFhyEo0U9zj3D38PCvW7P25Ct8Fbg/L374HPr7O3lvUOPZz8Ov17ydxWHWVCjjMrDUX4+Yr0CeOKOZCcqclKPBob/akikiw4VhmU5bL6oCDgT5f3es4bWSTo51ISqt6Pj18SKkixn224J7DMOYyZLC4y3vmvfXr3Vt8O72ltStf02H8/nn8e9R/tvYceJy5iVZeDC17HiDfiKxGbiQW13Ohnd4piEG6uGVQChYjmWNz42sKOpI3ltGu3lPBH7sQmDH7RhIssskeKjP3hKgjl81eL4OvWtCiWugPGFwR9ONAQu8WJOEwjnDqvaErHED7JnnkWOMueJ9dwWPE60A92JsxcNBHCpJyjVj7TuTd3Y82ZizE9WNAIby7aXCQGQjO5ISKMH1pZn0jjXvJ58gCeVAc7qbJOFwqRuQ0pzSTN96aVi8reGZjbuAoCXoCM27tlMMlz6ztoiDix/Id9VLu7hbQ3pa8kXLKznczwuCWr6inxQvI5mmOaQ8uSDkAO7++teDvL2dxNtv3+DvynCnDoqXCK8yQVbC54VSKblngivJhpMbKSukam1zwUeHNjxrob0LeGHqdSVWnZU0pcZPz/YfT7qlReKS7jWxFtR0I4VFG9TeJLgVYbVUnipHg/fiLYXbcgtE8TdtcDuPVjbu1008K1lbQfxxl8JHUsabzVhNbmv7f54low41b91qzs9ZnU/9c/Q40uXeI1z5aG4vi/a8h9BXU2v/ANS/7Y/8UR0/lK3i94AC0aRsZgzKFtpcEgHvFtbVBC10k38J16Wz20pyklDCefsR8e7U0t3lcKx14Zj52IA8r1M7unD4YLgWpbTo0sQpxyl4DVY5MHKA+qNxI4MOo7x0qRuNxDhqiffp3lLMdV9V+zLBLGCOoPwIrnHNjNpneytqnCkI92gJsDxMX6p9K9LsnbDjilW05Mxc2qulvQ4T/wCX7+pcUYEAgggi4I4EHoa9cmmso4DTTwz2smAoAoCjb04rFf4nB9lCt2GDmmeMgZsQjyxIYlY+w3qBlPDMADpQFp2JtmHFxiSBwy3sRwZGHFJEOqOOYOtASFAQW+AdYopURpBDiIpXRVzM0YJV8qjUsobtABqezsONARm3vSPgsLA0xaSS2gVYZBdjwBZlCr5kcDxoBzu9sZ5JEx2Ms2IKfsowbxYSNwLpH96Qi2aXieAsulAWegGW19pJh4jI/LQDmzHgBUFxcRoU3OX+Sxa207iooR/wuso2EzzOZ5dWb2eirysOQ6f1rwN/dzr1Hl++rwPS1dyjBUaei17STjSueUZSG+2b9mEX2pGCDwPteVgamt8b289FxJLXHSb8tIrJ2ZUgjVAbKunex5nzqJ79abYUJ16jm1xfkNztGwzNHIq/eKafGrMtnV4x3muHj+CVUMvdUot9WeJKYLGhgNbqeBqk4uLwyjXt93lhkphuLfuN9K6GzVmdT/1z9CjPl3iNc16G4tiz63kPoK6m1v8Aqf8A5j/xRpT0IjF41Vu2i8s1tT3da50VKXwo6FG3lL4dezkMY9soT7ZHQm4BqV29RLOC3Kykl8qJGaNZ4zG/MaHoeRHfUdOo4S3kUYuVvNVIe+wYbJJyGN/aibIfAeyfC30qeulvby0fEtXON9VI6SWfyLSx1CawlgU3b2gYJBA5/Zuf2RPut9zwPLv8a9bsTaWf5NR93vt9TW/t1Xp9NBfEvm7V1/kuNeoOAFAFAVHfLPhZ8PtFEZ0iV4sSqi7/AGeQq3aKOJ7N0ViByLeNAOTsHCYs/a8NI0ckq/8A2MLLkLjlnAukhH41NrUBC4s4aAlMZjdpSjo8WISPyfDQJm82I0oCIk3qxF+z2S2LxZOgGJwjGJO5sVI0TjxfOe+gONr7PfG2wc0yYrHyECYxj9hs+Am8uRbFRKVBQFvXObkooDV0QAADgBYeAoDqgM+3gxn2vE5Af2UVx4n3j5nQdwrx+2b7enux0XBd/NnqrGj+ktt9/NL2vyPI1rzRWkxyi1hkEmIzJd83JVsP3n9r4KB/FWzliGOv7G9N/Bu9bz9NPN+QrsHZ/at2zC+p7O/BVB9q3Um9ez2Hs6NOkqs1xen5Ib+5cP5EH/d2vq7kWNsECOP6fCvQvichcOKKptbZ/wBlkDqLRObMBwUngw6D++leS25syMV0tNcPT9n6nfs7l3MHTn860fWurvJfZRLEAGxHPurh7Ko1Kt1BU5brXHPUlr9dPEo3MVHxJn7Mv3Rfwr3P/wDLtE95U4568LXr6ijvy6yB2u+S4Y95Pdxrwe0KNWndThUe9LOvXnT3yOlaR3+KGuw9lGY9tINPcU8FXkSObHjXq9j7KjTgqlRZb0/P4N7676P+RSf9z631dyJ+bZwZSDZgRwI0Nd+UIyW7JZRyYTlCW9F4ZV+yOHm7PXKRmS/EWPrJfu+hrwm29nq2q70NH79+B3YVP1NHfeq4S+zHEkNps44SLY+K6qfhmHkK5KlmG71EUZ5pbj/pefrr54CRa1MxYwx2GDqRw6HoRwNb06jpyUkW6NVwlks27O1DPF63/EQ5X8Rwbz+t6+ibPu1c0VLmtfz4nI2haqhV+H5ZcV+PAl6vFAKAKAyL0kRf4Eq43ZzmEzThJMPo2Ge6SMXEfFGuqj1SP1ArmB9P+IC/tsJC7dUd4x8Gz/WgNC2bszGbVginxWLeCCaNJFw+E/ZnKwDAS4hru1wQCFyigLbsLYWHwUQiw0SxJxNuLHhmdjqzaDUkmgJGgIrebaPYYd2Bsx9Vf3m5+QufKql9X6Gi5LXRF3Z9v09dRemr7l+dCmbDw+WO/NtfLl+vnXzy4nvTx1HobypvTx1EvGKgOdJjmMVqyGTGu2Gyxm3Gx+JsB9a3ox36kY9pPZrM+PvmSG29rps7CB8uZvVSNBpmYjQX5AAEnwr6xa2281TXBJeh566uMZqS1b9ShnePaTNn+0KpJuIxEhQd1yCbfHxrrfpqCWN3zOC9qVN7h9vfmW3Yu2xtHDywSqExCp6yj2W+66fhvbTkfKuTtGx/luOqlod3Zt+nONRap8TvdrFmyselj5Gxr5paXH6K8U3ouD7n+Pseh2jSXFLw8S2Fxa99OtfQZV6caXSuS3cZzywcPDzgqG2bzSqn/MkVf9o1PyBrw1KT2htDfa4N+S4eh3bTFGk5/wC1N+Oi8xpvXvXIkn2TBAZ1sJJCuYISLhEXm/M6G3Dw+nW1rFx36mnJHkLy+6N7seLIHBb343DOHmk+0Re+pRVYDmyFQNR36fUWZ2lKaxFYZTobTk5YkXbeFkkjgnQgqWUhhzWQWHxuvwrxv8Q0M2rzrFnrtmTzKUVo4+nH8gi3Ve4V4E2k8TYnIKyiSLGsgrYsRY22biewxaNwSX1G6X90/G3zrv7CunTq7j0fD66eZPcU+ntZLnDivv77i917Y8yFAFAZJ/8AJFP8hhzyGKA+MUlvoaA+d6A+w/R7IG2XgSP/AMkI81jUH5g0BYKAKAou/wDOXmihB4C58XNh8APnXnNuVsSUepZPS7EgoUp1X7x/k7iW2grxvaazeRzGKFeTHKCtSCQz26v7P++oNTWv+tHvLNi/5nvtIv0nEnEYJD7IWVh3sMg+Q+tfZLBfDJ9x4va0mqaXvkZFuz6Q2we0pMRKjSx5XjEYa2QZhZlB0zerY9cxqlWqynJ5LtpbQpU44XHGvMue5e8BnxOFxYUI0uIkjZQdMsjMLX5geqfEVfT6S2eeS9DnUo9DeyitHx+pfdnplllUcFmkt4Xv+dfItqw3bqa7fue5uHvUYS64xJftDa19OlVHcVXS6Fye7nOOXvs0OdhZyR2GYfa0J91ZW+CgfQmu1/DkU7rwLtXhZyf9plQ34OzXixPZCZp2ldwWyn1zckNY2a7DkdLjnevpt892KgveDxdjHpLmdR8vv7f1K5ubtyTEYzEZtEmMsvZ8VRmfMQt+A9YiobOct7d5G21qUFTVRLjk2bY8pOx8MG451VfBZjl/7VrjfxK1GjU7cfk9DsJNyi3yjL0aJ2IeqPCvmJYm/iYm4rZG8WNZBWxYiRW2Y7xkjitmHdb+l6mt5btRMv2ksVFnnwLzsnF9rDHJ95AT421+d6+k29TpKUZ9aPN3NLoq0odTHdTEAUBnvp32cZtkyMBcwyRy8NbAlGPkrk+ANAfL1Ab7/wDH/fNGh/w+VrSIWaC/vofWZB1ZTmNuh/CaA2agCgM42q/abQkPJWt/AoH81eK21UzVn4I9dbR6Owiuv7vPoSSCvPlKQ5SsMgkOErUgkJ7TgzxOvPKbfCtoS3ZJm9rU3KqZGb6YRsVgoMVGMzw+uVHEqRaZR3i1/wDaa+ubJuozim9JLz/zwOHtezeZQ6m/p7wzJd6N2ExhhkwqwxWS0hu15GLElyBcZteGnjwtbq2Tcm0zk0Np9FBQqReUsd/vxLV6P9iD7ThoIrsmHJlkf8QvlHiXPDoD0qaqlRoOPXw/Jiz369w60l79/cvWxzmMkn3pHb4sbfIV8c2jU37mcu091efCow6kvJEpVIoDEsExUDHgxKHxdbD5gfGu3sGsqd0k+fv1LkV0lrUj1cfo/wAGT717uqS+DmPZtG5aFyNGQk5SOoI0IvxHdX1ecFc01Jf4Z4Scp2ddySynqj3d3ZnZRLg4FjmxDOxEixgSAOACHkBNoxYHXoKxSt40E5yZmdareyUVHEc599ngapj8CIkweEQ3EYDE90a2zHxJJrw/8T3WYY5ybZ7PZcFRozn1JRXj/gkBXhiMSesokiNZK2RPEZ4hLgjqCPjWyeGmWqbw0yX3DlvhbfdkZfo3/lX0HZE962S6m/z9yjtqOLnPWk/t9ixV0zkhQCGPwaTRSRSDMkiMjDqrAgj4GgPjjenYjYLFz4Z9TE5AP3l4o3mpU+dAMMJiXidZI2KOjBlYGxVlNwQet6A33cj03QyhYtoDsZNB2qgmJjw9ZRqhPmOOooDWMDjo5kDwyJIh4MjBlPmptQGcwG+LmP45P568BtN/HP8Auf3PZTWLSC7I+hNR1yTmyHMdYZBIcJWpDIVrBENdmSvAZY0UMhbOpJ0Qt7Sn6gDrXobDbTtbdway+Xv3xLVwqdeMKk3hrg+3GjIfEbrYYu0jIiltSEUhfJSSB8KxV/iraM+EZ4XZj118yrCytnxVJPv4+WhIbIwK4dWXDt2YbUgIupta97X+dQf/AKO/b+Oee/BL0NKn/wBtLuyh1gMN2aBNLAcevjXInLeeTavV6Wbn1jmtSAb4rCiS2bkQRbjccNakp1JU5b0dSalWdPOOfAQx0CMQZAzkcCWJtfjbpU09pXVTWbfiySknqkl4I82bAkTFobIx4+qCGA4A8/nVi321eUGlvtrqeWv28DWrTi+Mop9q4MXhjYySSSEF2sBbgEHAD53qO/vp3dTfkKk49HGnDReb96DmqJXEXrJJEbSVsixEavWWWIjzcA/s5h0mP0H6V7vYb/kPv+yINt/PB/8Aj9y1V2jiBQBQGb+mL0ff4jEJ4APtUSmw/wCdHxyX+8Dcqe8jncAfM8sZUlWBVgSCCLEEaEEHgaA4oBfB4ySJs0Ujxt95GKt8VN6A3jc/EFxE5JJeEEkm5JKqSSTxPGvAbSjiU11Sfqz2c3vWkH2R9C4JXJOZIcJWGQSHCVqQyFqwRCOLxKxIXY2A+Z6DvNbwg5vCJaVKVWahHUhMNtjt5MqhU6Z3Nz4AC1+69SztejjnOTq1LP8AT096Tb7lp5k3DBlqrhvU5lSrvLCF62IAoAoBOWINxrXd5okhUcRGS0QzEE+aj+Yito03J4ySpyqvdX3+yYrh8Qri6ngbG4III4gg6g1tKLi8MiqU5U3iQrWpGIvWUSxGslbIniNpKyyxEeej7WKU9ZT/ACr+te82IsUX3/ZEG3OFWC/8fuy1V2TiBQBQBQGeekf0WQbSvNERBire3b1JLcBKo58s41txvYCgPnrebdTF7PfJiYWTWyvxjfj7Mg0Ogvbj1AoCEoDZvR3jM2HwzHldD5EqPlavF7XpYrVF18fuevspdLYru9GaOleeKUhyhoyvIcIa1IZC4rUiK3vwzLCZAudYkeQpe2YjKALjhxbXvrobN3HWjGfNpeHM6FjV6OM3H5muH0b+yIrdTerA7XQRZRh8QvsxkjMbD/SewDj8Nr6cOdfQa9nQrwUJLGNMcjj297c29RzjLezqnz99hOsmLw+lhOg8c4Hhx+teWvP4eqR+KHFdn4/B1YXFjda/y5eX49DqLeWLg6vG3MEXt8NflXDqWVWDx+xLLZdXGabUl78PMeLtmA/6q/MfI1D0FTqK7sbhf0MSn2/Avv5u5QT8+FZjbVHyN4bOuJf047xvBtObEG0CBF5yPrbwHAnu1rrWOxKlw88uvl+5mvStrNZry3pf7V9+z6dglvBg4ooj2rNJM49TO2uhGYog0Ci4+IHOvQXGzrSztpYWXon2kezry4r3MYwShBcWkuXa3xfUSuy8L2aC/Eql/FUA/L5CvDVZ70vr6mtzV6Sbxpl48XkdmoyuIOa2JYjaQ1sTxGGPkyox6KfjyreCzNIuUI700ic3Ehy4QH7zs3zy/wDjX0DZMN22T6239vsc3bM966a6kl9/uWGukcoKAKAKAKARxeFSVGSRFdGFmV1DKR0KnQ0Bmu8voRwOIJbDs+FY30UZ47n/AKbG48AwHdQEFgtx59lRlJJEljaS6OuYEHKLhlI9X2bixPOvPbao/FGpy09++R6XYVZOEqT7/t77y44OfOqt1Hz5/OvGyjuycTNaG5JxHkZrUqyQ5jNakMkLoawQtHk8IdWVhoykHwNZjJxeUZhNwkpLlxPl7fPYT4HFMouFzEoRpax4DoQbeRBr6Rs68VzRUua1I723VKalH5ZcV+PAve4Xplkhyw7RBni0AmGsyD8f/MHf7XH2uFdBPBRcU9TbsIuHxkSyxPHNEw9VtHXvHcRwI4isSUZrE0mYhv03mnJrueBtLupCf9NfJmX5Aiq0rC0lrD1Xoy3HaV9DSp6P1R1h91oVNxGvmWb5MSKQsbWm8xgvX1yKm0L2osSqfTC9EiO303zwmyY7yHPMV/ZwqRmboSPcS/vHobXOlW3IpqCXF6lB9H0k+0MQ+NxRuzm4HupFGTkRByXMT42ubkmvI/xBdcejXL1f7HftI/p7SVR6z4Lu958jUq8kUThzWTZIbyGsomihtIa2LEUQ23JDlCDVnYADw/rarVpTc58PeTo2cVvOb0RoOzsL2UUcY91APEgan419Ho0+jpxh1I8rXq9LVlPrbY5qQiCgCgCgCgCgCgI/buz+3gePmRde5hqvz086r3VDpqTh9O8tWdx0FaM+XPuM+2DiLExnTmL9eY/vvr59d02vi+p6q9p5SmiejNUzlSQ4Q1hkMkOEatSGSFRWCMz30rbtDExhhox9k9JFGl+5l08r129j3roT46c+79jo0KaureVB/NHjH371MAnhZGKsCGUkEHiCK95GSklKOjODKLhJxksND/Yu8GJwbZsNPJEb3IRiFP7yey3mDWxqXfC+m7aaKAxgkI954rMfHIyj4AUBxtb017TmQophgvxaKMhvIyM1vEWNAUfCRSYvEKrMzySP6zMSzH7zEnU2AJ8qir1VSpub5E1Ci61SNNcz6X3KwCxYcZRYGwX9xBlX86+b31V1KuX7bO1tKSU1SjpFY9+GCfqmc4SdqySRQ2katkTxQ2kask8UNN28N9pxfaf6cWvidcnzu3lXptiWmZqT0jxffy99hYv6n6a13P6pe3+DQK9eeWCgCgCgCgCgCgCgCgM73y2YYJxMmiub+D8x58fjXltr2m5PfXyy9ffE9Xsq5Vej0U9Y+a/bT6C+CxIdQw/9HmK8rODhLdZHWpOEnFj1GrUqyQujVqQyQujVghkhLaeDE0bIeY0PRhwNb0p7klIktqzo1FMxjfDdIYgll9SddDpo9uTd45H+lvVbP2i6Pwy4xfkdm+2dC7xUg8Pr5NFPGwVjNpAxYcm0+Q5V3P1TmsxfAipbIoQ+bMn9PQcJhIxwRfgK0c5PmXI2tCOkF9AbCRnii/wiinLrYdrQesF9EWfc3d7LJ2gTKzgIg1v6xGtuXL51ydpXm9Ho85xxYp2lCg3WUccDbcNCERUHBVA+AryEpOTbZ5ypN1Jub5nrtWDEUN5GrZE0UNpGrJPFERtjFEDIurtpYcbHT4nhVm2oucs4Oha0k3vy0Rdd3NlfZoQnvH1nP4jy8BoPKvoNlbK3pKPPV9556/uv1NZy5aLu/clKtlIKAKAKAKAKAKAKAKAbbQwSTRtG4urDzB5Ed4qKtSjVg4S0ZNQrzozU4aozaaGTBTFHF1PPkw5Mvf3V4m/sZU5bsvB9Z66M6d7SU4a+nYyagmDAEG4NcZpp4ZzpwaeGOUesEEoi6PWpE4iyvWCJxIvbexhP6ykLIB5N0v399WKFfo+D0L1lfOh8MuMfTuKftDZTD1ZYjbvW6+R4V0qVfHGEjvU69Kqvhkn6kUdiwfcH8TfrVv8AWV/93oSbiHWD2Ml/2cNz1CliPPW1RVLqo18UvsaylCHzNLvLlu9sUxntJQM1vVXjbvPfXKuK6kt2Jxb++VRdHT05vr7CdZ6qHLURB3rbBLGIg71kmjEj9oY0Rrc6k8B1/pUlOm6jwi5QoOo8D7c7YrM32mYanWMH+e30+PSvZbIsNxKrJd35/H1K21b2MY/p6Xj+Pz9OsuVd88+FAFAFAFAFAFAFAFAFAFAMdr7LTERlHH7rDip6ioLi3hXhuT/wWbW6nbz34eK6zOp4pcFKUcXU6jow+8p614y+sJU5bsvB9Z6yEqV7T34a+a7GS+FxSuLqb/UeIrjTi4PEihVpSg8Mdo9aldxFlkrGCJxFFkrGCNxPXlI9mx7uF/A0SQjCL1GjY5Pej171Fb7r5MsK3n/TL1FI8Uz+yMq9T+QrDilqaSoxh8zyxYyVrgjURJ5Kzg3URF5KySxiRu0NpLHpxbp+vSpqVF1O4u0LaVTjyHu7u7bSsJ8SNOKoefQsOS93Pn3+s2bslJKdRcOS6+/35Fe/2lGkuht/F9Xd29vL0u9ejPOBQBQBQBQBQBQBQBQBQBQBQBQDbH4GOZCkihl+YPUHkaiq0YVY7s1lEtGvUoy36bwyjbV3Wmw5LwEyL3e2B3r7w8PhXm7zY8orMPiXn77j0tttSjcLcrLD8vry98RphdtDg4ynqOHw4ivO1LWS+UnqWT1hxJWHEBhdSCO41Waa4MozpOLw0LCSsEbgdCSmDXcPe0pgxuHhlpgyoHBkobKA1xWPRPaYX6cT8K3hTlLRFinbznohhHiJsS2SBD3np4ngtdK12dOrLCWfRFqVOjbR360vf3LRsHdRISHlIkk4/hU9wPE95+Vess9lwo/FPjLyXccW92tOstyn8MfN/juLJXUOQFAFAFAFAFAFAFAFAFAFAFAFAFAFAFARe1NgQYjV0s33l0bzPPzvVS4sqNf5lx6+Zdtr+vb8IPh1PivfcVrFbkSKbwSg9zXVv4lvf5VyK2xH/RJNdp2Ke26clitD6cV5/uMJNn46LjGzDuAf+XWuVV2PVjrD6FmNxY1dJJfVevARO0Jl9qFh/tZfqKpy2dNcmvAk/T0JfLNfVM8Xa7nhET5k/lWisJPTP0MuzgtZ+/qKJLin9iBvHI31OlTw2VUl/TJ+Bo4WsPmqL6ocxbvY2X2iIx3sB8kv866FHYdV6xS7/bIZbQsaXy/F4fkl9nbkRLrKxkPQeqvy1Pxrr0Nj0o8ajz5IoV9t1ZcKS3fN/gs8ECooVFCqOAAsPgK60YRgsRWEcec5Te9J5YpWxoFAFAFAFAFAf//Z"/>
          <p:cNvSpPr>
            <a:spLocks noChangeAspect="1" noChangeArrowheads="1"/>
          </p:cNvSpPr>
          <p:nvPr userDrawn="1"/>
        </p:nvSpPr>
        <p:spPr bwMode="auto">
          <a:xfrm>
            <a:off x="155575" y="233363"/>
            <a:ext cx="987266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 smtClean="0"/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313488"/>
            <a:ext cx="11858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79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234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58595B"/>
                </a:solidFill>
                <a:latin typeface="Open Sans" pitchFamily="34" charset="0"/>
              </a:defRPr>
            </a:lvl1pPr>
          </a:lstStyle>
          <a:p>
            <a:pPr>
              <a:defRPr/>
            </a:pPr>
            <a:fld id="{C1CF78B6-243A-4130-8E06-E4830414EF3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1498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58595B"/>
                </a:solidFill>
                <a:latin typeface="Open Sans" pitchFamily="34" charset="0"/>
              </a:defRPr>
            </a:lvl1pPr>
          </a:lstStyle>
          <a:p>
            <a:pPr>
              <a:defRPr/>
            </a:pPr>
            <a:fld id="{9A170BF8-9E60-4D6D-91E1-272E24C6821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6024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58595B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285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58595B"/>
                </a:solidFill>
                <a:latin typeface="Open Sans" pitchFamily="34" charset="0"/>
              </a:defRPr>
            </a:lvl1pPr>
          </a:lstStyle>
          <a:p>
            <a:pPr>
              <a:defRPr/>
            </a:pPr>
            <a:fld id="{DE24EB9F-2A7D-428D-A9DF-30B1A1281D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1597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ójkąt prostokątny 12"/>
          <p:cNvSpPr/>
          <p:nvPr/>
        </p:nvSpPr>
        <p:spPr>
          <a:xfrm rot="10800000">
            <a:off x="1042988" y="-11113"/>
            <a:ext cx="8105775" cy="6869113"/>
          </a:xfrm>
          <a:custGeom>
            <a:avLst/>
            <a:gdLst>
              <a:gd name="connsiteX0" fmla="*/ 0 w 8100392"/>
              <a:gd name="connsiteY0" fmla="*/ 7256580 h 7256580"/>
              <a:gd name="connsiteX1" fmla="*/ 0 w 8100392"/>
              <a:gd name="connsiteY1" fmla="*/ 0 h 7256580"/>
              <a:gd name="connsiteX2" fmla="*/ 8100392 w 8100392"/>
              <a:gd name="connsiteY2" fmla="*/ 7256580 h 7256580"/>
              <a:gd name="connsiteX3" fmla="*/ 0 w 8100392"/>
              <a:gd name="connsiteY3" fmla="*/ 7256580 h 7256580"/>
              <a:gd name="connsiteX0" fmla="*/ 0 w 8100392"/>
              <a:gd name="connsiteY0" fmla="*/ 7256580 h 7256580"/>
              <a:gd name="connsiteX1" fmla="*/ 0 w 8100392"/>
              <a:gd name="connsiteY1" fmla="*/ 0 h 7256580"/>
              <a:gd name="connsiteX2" fmla="*/ 414867 w 8100392"/>
              <a:gd name="connsiteY2" fmla="*/ 387423 h 7256580"/>
              <a:gd name="connsiteX3" fmla="*/ 8100392 w 8100392"/>
              <a:gd name="connsiteY3" fmla="*/ 7256580 h 7256580"/>
              <a:gd name="connsiteX4" fmla="*/ 0 w 8100392"/>
              <a:gd name="connsiteY4" fmla="*/ 7256580 h 7256580"/>
              <a:gd name="connsiteX0" fmla="*/ 0 w 8100392"/>
              <a:gd name="connsiteY0" fmla="*/ 6869157 h 6869157"/>
              <a:gd name="connsiteX1" fmla="*/ 2381 w 8100392"/>
              <a:gd name="connsiteY1" fmla="*/ 721 h 6869157"/>
              <a:gd name="connsiteX2" fmla="*/ 414867 w 8100392"/>
              <a:gd name="connsiteY2" fmla="*/ 0 h 6869157"/>
              <a:gd name="connsiteX3" fmla="*/ 8100392 w 8100392"/>
              <a:gd name="connsiteY3" fmla="*/ 6869157 h 6869157"/>
              <a:gd name="connsiteX4" fmla="*/ 0 w 8100392"/>
              <a:gd name="connsiteY4" fmla="*/ 6869157 h 6869157"/>
              <a:gd name="connsiteX0" fmla="*/ 4831 w 8105223"/>
              <a:gd name="connsiteY0" fmla="*/ 6869157 h 6869157"/>
              <a:gd name="connsiteX1" fmla="*/ 68 w 8105223"/>
              <a:gd name="connsiteY1" fmla="*/ 721 h 6869157"/>
              <a:gd name="connsiteX2" fmla="*/ 419698 w 8105223"/>
              <a:gd name="connsiteY2" fmla="*/ 0 h 6869157"/>
              <a:gd name="connsiteX3" fmla="*/ 8105223 w 8105223"/>
              <a:gd name="connsiteY3" fmla="*/ 6869157 h 6869157"/>
              <a:gd name="connsiteX4" fmla="*/ 4831 w 8105223"/>
              <a:gd name="connsiteY4" fmla="*/ 6869157 h 686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5223" h="6869157">
                <a:moveTo>
                  <a:pt x="4831" y="6869157"/>
                </a:moveTo>
                <a:cubicBezTo>
                  <a:pt x="5625" y="4579678"/>
                  <a:pt x="-726" y="2290200"/>
                  <a:pt x="68" y="721"/>
                </a:cubicBezTo>
                <a:lnTo>
                  <a:pt x="419698" y="0"/>
                </a:lnTo>
                <a:lnTo>
                  <a:pt x="8105223" y="6869157"/>
                </a:lnTo>
                <a:lnTo>
                  <a:pt x="4831" y="6869157"/>
                </a:lnTo>
                <a:close/>
              </a:path>
            </a:pathLst>
          </a:custGeom>
          <a:solidFill>
            <a:srgbClr val="9D0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rgbClr val="58595B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162300"/>
            <a:ext cx="1266825" cy="533400"/>
          </a:xfrm>
          <a:prstGeom prst="rect">
            <a:avLst/>
          </a:prstGeom>
          <a:solidFill>
            <a:schemeClr val="bg2"/>
          </a:solidFill>
          <a:ln w="203200" cap="sq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" name="Symbol zastępczy tekstu 10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8763" cy="6858000"/>
          </a:xfrm>
        </p:spPr>
        <p:txBody>
          <a:bodyPr lIns="540000" tIns="540000" rIns="540000" bIns="54000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9D032A"/>
                </a:solidFill>
                <a:latin typeface="Neo Sans Pro" pitchFamily="34" charset="0"/>
              </a:defRPr>
            </a:lvl1pPr>
            <a:lvl2pPr marL="0" indent="0" algn="l">
              <a:spcBef>
                <a:spcPts val="0"/>
              </a:spcBef>
              <a:buNone/>
              <a:defRPr sz="1400" baseline="0">
                <a:solidFill>
                  <a:srgbClr val="9D032A"/>
                </a:solidFill>
                <a:latin typeface="Neo Sans Pro" pitchFamily="34" charset="0"/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2092318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1"/>
          <p:cNvSpPr>
            <a:spLocks noGrp="1"/>
          </p:cNvSpPr>
          <p:nvPr>
            <p:ph sz="quarter" idx="10"/>
          </p:nvPr>
        </p:nvSpPr>
        <p:spPr>
          <a:xfrm>
            <a:off x="395536" y="1700808"/>
            <a:ext cx="8229600" cy="4427862"/>
          </a:xfrm>
        </p:spPr>
        <p:txBody>
          <a:bodyPr lIns="18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95536" y="471810"/>
            <a:ext cx="8229600" cy="94096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6455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zawartości 21"/>
          <p:cNvSpPr>
            <a:spLocks noGrp="1"/>
          </p:cNvSpPr>
          <p:nvPr>
            <p:ph sz="quarter" idx="10"/>
          </p:nvPr>
        </p:nvSpPr>
        <p:spPr>
          <a:xfrm>
            <a:off x="2006600" y="458670"/>
            <a:ext cx="6660000" cy="5670000"/>
          </a:xfrm>
        </p:spPr>
        <p:txBody>
          <a:bodyPr lIns="18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1905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091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0564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1810"/>
            <a:ext cx="8229600" cy="94096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698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220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A3957-6D90-4DFC-86F0-FA9961F93B73}" type="datetime1">
              <a:rPr lang="pl-PL"/>
              <a:pPr>
                <a:defRPr/>
              </a:pPr>
              <a:t>2018-10-04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opracowanie: D.BIAŁOWĄS_KBW OLSZTYN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E4FCB-5911-4536-9A3C-F7D941D3923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8180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52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66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1"/>
          <p:cNvSpPr>
            <a:spLocks noGrp="1"/>
          </p:cNvSpPr>
          <p:nvPr>
            <p:ph sz="quarter" idx="10"/>
          </p:nvPr>
        </p:nvSpPr>
        <p:spPr>
          <a:xfrm>
            <a:off x="395536" y="1700808"/>
            <a:ext cx="8229600" cy="4427862"/>
          </a:xfrm>
        </p:spPr>
        <p:txBody>
          <a:bodyPr lIns="18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95536" y="471810"/>
            <a:ext cx="8229600" cy="94096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353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zawartości 21"/>
          <p:cNvSpPr>
            <a:spLocks noGrp="1"/>
          </p:cNvSpPr>
          <p:nvPr>
            <p:ph sz="quarter" idx="10"/>
          </p:nvPr>
        </p:nvSpPr>
        <p:spPr>
          <a:xfrm>
            <a:off x="2006600" y="458670"/>
            <a:ext cx="6660000" cy="5670000"/>
          </a:xfrm>
        </p:spPr>
        <p:txBody>
          <a:bodyPr lIns="18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89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4932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1810"/>
            <a:ext cx="8229600" cy="94096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56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859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8" descr="Logo - 3109 - 1 strona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431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029" name="Obraz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313488"/>
            <a:ext cx="11858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8"/>
          <p:cNvSpPr txBox="1">
            <a:spLocks noChangeArrowheads="1"/>
          </p:cNvSpPr>
          <p:nvPr userDrawn="1"/>
        </p:nvSpPr>
        <p:spPr bwMode="auto">
          <a:xfrm>
            <a:off x="8516938" y="836613"/>
            <a:ext cx="576262" cy="369887"/>
          </a:xfrm>
          <a:prstGeom prst="rect">
            <a:avLst/>
          </a:prstGeom>
          <a:noFill/>
          <a:ln w="9525">
            <a:solidFill>
              <a:srgbClr val="9D03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899B46CE-6289-4828-872A-3B83C6F52695}" type="slidenum">
              <a:rPr lang="pl-PL" altLang="pl-PL" b="1" smtClean="0">
                <a:solidFill>
                  <a:srgbClr val="9D032A"/>
                </a:solidFill>
              </a:rPr>
              <a:pPr algn="ctr" eaLnBrk="1" hangingPunct="1">
                <a:defRPr/>
              </a:pPr>
              <a:t>‹#›</a:t>
            </a:fld>
            <a:endParaRPr lang="pl-PL" altLang="pl-PL" b="1" dirty="0" smtClean="0">
              <a:solidFill>
                <a:srgbClr val="9D032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69" r:id="rId1"/>
    <p:sldLayoutId id="2147489470" r:id="rId2"/>
    <p:sldLayoutId id="2147489471" r:id="rId3"/>
    <p:sldLayoutId id="2147489472" r:id="rId4"/>
    <p:sldLayoutId id="2147489473" r:id="rId5"/>
    <p:sldLayoutId id="2147489474" r:id="rId6"/>
    <p:sldLayoutId id="2147489475" r:id="rId7"/>
    <p:sldLayoutId id="2147489476" r:id="rId8"/>
    <p:sldLayoutId id="2147489477" r:id="rId9"/>
    <p:sldLayoutId id="2147489480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431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58595B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58595B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78" r:id="rId1"/>
    <p:sldLayoutId id="2147489481" r:id="rId2"/>
    <p:sldLayoutId id="2147489482" r:id="rId3"/>
    <p:sldLayoutId id="2147489483" r:id="rId4"/>
    <p:sldLayoutId id="2147489484" r:id="rId5"/>
    <p:sldLayoutId id="2147489485" r:id="rId6"/>
    <p:sldLayoutId id="2147489486" r:id="rId7"/>
    <p:sldLayoutId id="2147489487" r:id="rId8"/>
    <p:sldLayoutId id="2147489488" r:id="rId9"/>
    <p:sldLayoutId id="2147489489" r:id="rId10"/>
    <p:sldLayoutId id="2147489479" r:id="rId11"/>
    <p:sldLayoutId id="214748949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o Sans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o Sans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o Sans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o Sans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o Sans Pro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o Sans Pro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o Sans Pro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o Sans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0.xml"/><Relationship Id="rId5" Type="http://schemas.openxmlformats.org/officeDocument/2006/relationships/image" Target="../media/image12.emf"/><Relationship Id="rId4" Type="http://schemas.openxmlformats.org/officeDocument/2006/relationships/customXml" Target="../ink/ink9.xml"/><Relationship Id="rId9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emf"/><Relationship Id="rId4" Type="http://schemas.openxmlformats.org/officeDocument/2006/relationships/customXml" Target="../ink/ink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customXml" Target="../ink/ink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1.xml"/><Relationship Id="rId5" Type="http://schemas.openxmlformats.org/officeDocument/2006/relationships/image" Target="../media/image23.emf"/><Relationship Id="rId4" Type="http://schemas.openxmlformats.org/officeDocument/2006/relationships/customXml" Target="../ink/ink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4.xml"/><Relationship Id="rId5" Type="http://schemas.openxmlformats.org/officeDocument/2006/relationships/image" Target="../media/image26.emf"/><Relationship Id="rId4" Type="http://schemas.openxmlformats.org/officeDocument/2006/relationships/customXml" Target="../ink/ink23.xml"/><Relationship Id="rId9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emf"/><Relationship Id="rId4" Type="http://schemas.openxmlformats.org/officeDocument/2006/relationships/customXml" Target="../ink/ink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12" Type="http://schemas.openxmlformats.org/officeDocument/2006/relationships/image" Target="../media/image38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customXml" Target="../ink/ink33.xml"/><Relationship Id="rId5" Type="http://schemas.openxmlformats.org/officeDocument/2006/relationships/customXml" Target="../ink/ink30.xml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customXml" Target="../ink/ink3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customXml" Target="../ink/ink40.xml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12" Type="http://schemas.openxmlformats.org/officeDocument/2006/relationships/customXml" Target="../ink/ink39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customXml" Target="../ink/ink38.xml"/><Relationship Id="rId5" Type="http://schemas.openxmlformats.org/officeDocument/2006/relationships/customXml" Target="../ink/ink35.xml"/><Relationship Id="rId10" Type="http://schemas.openxmlformats.org/officeDocument/2006/relationships/image" Target="../media/image38.emf"/><Relationship Id="rId4" Type="http://schemas.openxmlformats.org/officeDocument/2006/relationships/image" Target="../media/image34.emf"/><Relationship Id="rId9" Type="http://schemas.openxmlformats.org/officeDocument/2006/relationships/customXml" Target="../ink/ink3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customXml" Target="../ink/ink47.xml"/><Relationship Id="rId3" Type="http://schemas.openxmlformats.org/officeDocument/2006/relationships/customXml" Target="../ink/ink41.xml"/><Relationship Id="rId7" Type="http://schemas.openxmlformats.org/officeDocument/2006/relationships/customXml" Target="../ink/ink43.xml"/><Relationship Id="rId12" Type="http://schemas.openxmlformats.org/officeDocument/2006/relationships/customXml" Target="../ink/ink4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customXml" Target="../ink/ink45.xml"/><Relationship Id="rId5" Type="http://schemas.openxmlformats.org/officeDocument/2006/relationships/customXml" Target="../ink/ink42.xml"/><Relationship Id="rId10" Type="http://schemas.openxmlformats.org/officeDocument/2006/relationships/image" Target="../media/image38.emf"/><Relationship Id="rId4" Type="http://schemas.openxmlformats.org/officeDocument/2006/relationships/image" Target="../media/image34.emf"/><Relationship Id="rId9" Type="http://schemas.openxmlformats.org/officeDocument/2006/relationships/customXml" Target="../ink/ink4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customXml" Target="../ink/ink48.xml"/><Relationship Id="rId7" Type="http://schemas.openxmlformats.org/officeDocument/2006/relationships/customXml" Target="../ink/ink50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customXml" Target="../ink/ink49.x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53.xml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customXml" Target="../ink/ink59.xml"/><Relationship Id="rId3" Type="http://schemas.openxmlformats.org/officeDocument/2006/relationships/customXml" Target="../ink/ink54.xml"/><Relationship Id="rId7" Type="http://schemas.openxmlformats.org/officeDocument/2006/relationships/customXml" Target="../ink/ink56.xml"/><Relationship Id="rId12" Type="http://schemas.openxmlformats.org/officeDocument/2006/relationships/image" Target="../media/image47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11" Type="http://schemas.openxmlformats.org/officeDocument/2006/relationships/customXml" Target="../ink/ink58.xml"/><Relationship Id="rId5" Type="http://schemas.openxmlformats.org/officeDocument/2006/relationships/customXml" Target="../ink/ink55.xml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customXml" Target="../ink/ink57.xml"/><Relationship Id="rId14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0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customXml" Target="../ink/ink61.xml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customXml" Target="../ink/ink67.xml"/><Relationship Id="rId3" Type="http://schemas.openxmlformats.org/officeDocument/2006/relationships/customXml" Target="../ink/ink62.xml"/><Relationship Id="rId7" Type="http://schemas.openxmlformats.org/officeDocument/2006/relationships/customXml" Target="../ink/ink64.xml"/><Relationship Id="rId12" Type="http://schemas.openxmlformats.org/officeDocument/2006/relationships/image" Target="../media/image53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emf"/><Relationship Id="rId11" Type="http://schemas.openxmlformats.org/officeDocument/2006/relationships/customXml" Target="../ink/ink66.xml"/><Relationship Id="rId5" Type="http://schemas.openxmlformats.org/officeDocument/2006/relationships/customXml" Target="../ink/ink63.xml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customXml" Target="../ink/ink65.xml"/><Relationship Id="rId14" Type="http://schemas.openxmlformats.org/officeDocument/2006/relationships/image" Target="../media/image5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9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customXml" Target="../ink/ink70.xml"/><Relationship Id="rId7" Type="http://schemas.openxmlformats.org/officeDocument/2006/relationships/customXml" Target="../ink/ink72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customXml" Target="../ink/ink71.xml"/><Relationship Id="rId10" Type="http://schemas.openxmlformats.org/officeDocument/2006/relationships/image" Target="../media/image60.emf"/><Relationship Id="rId4" Type="http://schemas.openxmlformats.org/officeDocument/2006/relationships/image" Target="../media/image57.emf"/><Relationship Id="rId9" Type="http://schemas.openxmlformats.org/officeDocument/2006/relationships/customXml" Target="../ink/ink7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4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customXml" Target="../ink/ink75.xml"/><Relationship Id="rId4" Type="http://schemas.openxmlformats.org/officeDocument/2006/relationships/image" Target="../media/image5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6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emf"/><Relationship Id="rId5" Type="http://schemas.openxmlformats.org/officeDocument/2006/relationships/customXml" Target="../ink/ink77.xml"/><Relationship Id="rId4" Type="http://schemas.openxmlformats.org/officeDocument/2006/relationships/image" Target="../media/image62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customXml" Target="../ink/ink78.xml"/><Relationship Id="rId7" Type="http://schemas.openxmlformats.org/officeDocument/2006/relationships/customXml" Target="../ink/ink80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emf"/><Relationship Id="rId5" Type="http://schemas.openxmlformats.org/officeDocument/2006/relationships/customXml" Target="../ink/ink79.xml"/><Relationship Id="rId10" Type="http://schemas.openxmlformats.org/officeDocument/2006/relationships/image" Target="../media/image68.emf"/><Relationship Id="rId4" Type="http://schemas.openxmlformats.org/officeDocument/2006/relationships/image" Target="../media/image65.emf"/><Relationship Id="rId9" Type="http://schemas.openxmlformats.org/officeDocument/2006/relationships/customXml" Target="../ink/ink8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2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az 8" descr="Logo - 3109 - 1 stro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5" descr="Znalezione obrazy dla zapytania god&amp;lstrok;o polski"/>
          <p:cNvSpPr>
            <a:spLocks noChangeAspect="1" noChangeArrowheads="1"/>
          </p:cNvSpPr>
          <p:nvPr/>
        </p:nvSpPr>
        <p:spPr bwMode="auto">
          <a:xfrm>
            <a:off x="155575" y="-433388"/>
            <a:ext cx="771525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39216" y="1844824"/>
            <a:ext cx="7877200" cy="120802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0" h="50800" prst="coolSlant"/>
            <a:bevelB prst="relaxedInset"/>
          </a:sp3d>
        </p:spPr>
        <p:txBody>
          <a:bodyPr>
            <a:spAutoFit/>
            <a:sp3d>
              <a:bevelT w="88900" h="1905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71450" algn="l"/>
                <a:tab pos="266700" algn="l"/>
              </a:tabLst>
              <a:defRPr/>
            </a:pPr>
            <a:r>
              <a:rPr lang="pl-PL" sz="4000" b="1" dirty="0">
                <a:solidFill>
                  <a:srgbClr val="9D032A"/>
                </a:solidFill>
                <a:cs typeface="Arial" panose="020B0604020202020204" pitchFamily="34" charset="0"/>
              </a:rPr>
              <a:t>WYBORY SAMORZĄDOWE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050" b="1" dirty="0">
              <a:solidFill>
                <a:srgbClr val="9D032A"/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solidFill>
                  <a:srgbClr val="9D032A"/>
                </a:solidFill>
                <a:cs typeface="Arial" panose="020B0604020202020204" pitchFamily="34" charset="0"/>
              </a:rPr>
              <a:t>21 października 2018 r. </a:t>
            </a:r>
            <a:endParaRPr lang="pl-PL" sz="2000" b="1" i="1" dirty="0">
              <a:solidFill>
                <a:srgbClr val="9D032A"/>
              </a:solidFill>
              <a:cs typeface="Arial" panose="020B0604020202020204" pitchFamily="34" charset="0"/>
            </a:endParaRPr>
          </a:p>
        </p:txBody>
      </p:sp>
      <p:pic>
        <p:nvPicPr>
          <p:cNvPr id="16389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313488"/>
            <a:ext cx="11858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Prostokąt 2"/>
          <p:cNvSpPr>
            <a:spLocks noChangeArrowheads="1"/>
          </p:cNvSpPr>
          <p:nvPr/>
        </p:nvSpPr>
        <p:spPr bwMode="auto">
          <a:xfrm>
            <a:off x="392113" y="6083300"/>
            <a:ext cx="64817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9D0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Opracowanie: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500">
              <a:solidFill>
                <a:srgbClr val="9D03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9D0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Krajowe Biuro Wyborcze 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395288" y="3644900"/>
            <a:ext cx="842486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Prostokąt 1"/>
          <p:cNvSpPr>
            <a:spLocks noChangeArrowheads="1"/>
          </p:cNvSpPr>
          <p:nvPr/>
        </p:nvSpPr>
        <p:spPr bwMode="auto">
          <a:xfrm>
            <a:off x="439738" y="4033838"/>
            <a:ext cx="81645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Szkolenie członków obwodowych komisji wyborczych ds. ustalenia wyników głosowania.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Przykłady oddania głosu ważnego.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0113" y="2276475"/>
            <a:ext cx="2087562" cy="17287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6627" name="pole tekstowe 2"/>
          <p:cNvSpPr txBox="1">
            <a:spLocks noChangeArrowheads="1"/>
          </p:cNvSpPr>
          <p:nvPr/>
        </p:nvSpPr>
        <p:spPr bwMode="auto">
          <a:xfrm>
            <a:off x="900113" y="476250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CZY ODDANY GŁOS JEST WAŻNY?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356100" y="2060575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B050"/>
                </a:solidFill>
                <a:latin typeface="Arial Black" panose="020B0A04020102020204" pitchFamily="34" charset="0"/>
              </a:rPr>
              <a:t>GŁOS WAŻNY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07950" y="4760913"/>
            <a:ext cx="88566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najmniej dwie linie przecinają się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obrębie kratki. Dodatkowa jaśniejsza linia może być efektem „nierozpisanego” długopisu.</a:t>
            </a:r>
          </a:p>
        </p:txBody>
      </p:sp>
      <p:cxnSp>
        <p:nvCxnSpPr>
          <p:cNvPr id="8" name="Łącznik prosty 7"/>
          <p:cNvCxnSpPr/>
          <p:nvPr/>
        </p:nvCxnSpPr>
        <p:spPr>
          <a:xfrm>
            <a:off x="467544" y="1916832"/>
            <a:ext cx="3024336" cy="2664296"/>
          </a:xfrm>
          <a:prstGeom prst="line">
            <a:avLst/>
          </a:prstGeom>
          <a:ln w="57150">
            <a:gradFill flip="none" rotWithShape="1">
              <a:gsLst>
                <a:gs pos="60000">
                  <a:schemeClr val="bg2">
                    <a:lumMod val="9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Pismo odręczne 14"/>
              <p14:cNvContentPartPr/>
              <p14:nvPr/>
            </p14:nvContentPartPr>
            <p14:xfrm>
              <a:off x="642851" y="1779087"/>
              <a:ext cx="3492360" cy="3020400"/>
            </p14:xfrm>
          </p:contentPart>
        </mc:Choice>
        <mc:Fallback>
          <p:pic>
            <p:nvPicPr>
              <p:cNvPr id="15" name="Pismo odręczne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3771" y="1760007"/>
                <a:ext cx="3530520" cy="30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Pismo odręczne 16"/>
              <p14:cNvContentPartPr/>
              <p14:nvPr/>
            </p14:nvContentPartPr>
            <p14:xfrm>
              <a:off x="947771" y="1518447"/>
              <a:ext cx="2222640" cy="3209040"/>
            </p14:xfrm>
          </p:contentPart>
        </mc:Choice>
        <mc:Fallback>
          <p:pic>
            <p:nvPicPr>
              <p:cNvPr id="17" name="Pismo odręczne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8691" y="1499367"/>
                <a:ext cx="2260800" cy="324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0113" y="2276475"/>
            <a:ext cx="2087562" cy="17287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27651" name="pole tekstowe 2"/>
          <p:cNvSpPr txBox="1">
            <a:spLocks noChangeArrowheads="1"/>
          </p:cNvSpPr>
          <p:nvPr/>
        </p:nvSpPr>
        <p:spPr bwMode="auto">
          <a:xfrm>
            <a:off x="900113" y="476250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CZY ODDANY GŁOS JEST WAŻNY?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356100" y="2060575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FF3300"/>
                </a:solidFill>
                <a:latin typeface="Arial Black" panose="020B0A04020102020204" pitchFamily="34" charset="0"/>
              </a:rPr>
              <a:t>GŁOS NIEWAŻNY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79388" y="4760913"/>
            <a:ext cx="84248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linii przecinających się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obrębie kratki.</a:t>
            </a:r>
          </a:p>
        </p:txBody>
      </p:sp>
      <p:sp>
        <p:nvSpPr>
          <p:cNvPr id="27654" name="pole tekstowe 4"/>
          <p:cNvSpPr txBox="1">
            <a:spLocks noChangeArrowheads="1"/>
          </p:cNvSpPr>
          <p:nvPr/>
        </p:nvSpPr>
        <p:spPr bwMode="auto">
          <a:xfrm>
            <a:off x="1619250" y="1989138"/>
            <a:ext cx="11525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0">
                <a:latin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sz="960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pl-PL" altLang="pl-PL" sz="96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0113" y="2276475"/>
            <a:ext cx="2087562" cy="17287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8675" name="pole tekstowe 2"/>
          <p:cNvSpPr txBox="1">
            <a:spLocks noChangeArrowheads="1"/>
          </p:cNvSpPr>
          <p:nvPr/>
        </p:nvSpPr>
        <p:spPr bwMode="auto">
          <a:xfrm>
            <a:off x="900113" y="476250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CZY ODDANY GŁOS JEST WAŻNY?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356100" y="2060575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B050"/>
                </a:solidFill>
                <a:latin typeface="Arial Black" panose="020B0A04020102020204" pitchFamily="34" charset="0"/>
              </a:rPr>
              <a:t>GŁOS WAŻNY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79388" y="4760913"/>
            <a:ext cx="84248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najmniej dwie linie przecinają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 w obrębie kratki.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Pismo odręczne 10"/>
              <p14:cNvContentPartPr/>
              <p14:nvPr/>
            </p14:nvContentPartPr>
            <p14:xfrm>
              <a:off x="49942" y="1906516"/>
              <a:ext cx="2577240" cy="2444040"/>
            </p14:xfrm>
          </p:contentPart>
        </mc:Choice>
        <mc:Fallback>
          <p:pic>
            <p:nvPicPr>
              <p:cNvPr id="11" name="Pismo odręczne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62" y="1887436"/>
                <a:ext cx="2615400" cy="24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Pismo odręczne 11"/>
              <p14:cNvContentPartPr/>
              <p14:nvPr/>
            </p14:nvContentPartPr>
            <p14:xfrm>
              <a:off x="459982" y="2105956"/>
              <a:ext cx="2682720" cy="2145960"/>
            </p14:xfrm>
          </p:contentPart>
        </mc:Choice>
        <mc:Fallback>
          <p:pic>
            <p:nvPicPr>
              <p:cNvPr id="12" name="Pismo odręczne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0902" y="2086876"/>
                <a:ext cx="2720880" cy="21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Pismo odręczne 12"/>
              <p14:cNvContentPartPr/>
              <p14:nvPr/>
            </p14:nvContentPartPr>
            <p14:xfrm>
              <a:off x="592822" y="2482876"/>
              <a:ext cx="2544120" cy="2078280"/>
            </p14:xfrm>
          </p:contentPart>
        </mc:Choice>
        <mc:Fallback>
          <p:pic>
            <p:nvPicPr>
              <p:cNvPr id="13" name="Pismo odręczne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742" y="2463796"/>
                <a:ext cx="2582280" cy="21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Pismo odręczne 14"/>
              <p14:cNvContentPartPr/>
              <p14:nvPr/>
            </p14:nvContentPartPr>
            <p14:xfrm>
              <a:off x="708742" y="1906516"/>
              <a:ext cx="1148040" cy="3524760"/>
            </p14:xfrm>
          </p:contentPart>
        </mc:Choice>
        <mc:Fallback>
          <p:pic>
            <p:nvPicPr>
              <p:cNvPr id="15" name="Pismo odręczne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662" y="1887436"/>
                <a:ext cx="1186200" cy="356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0113" y="2276475"/>
            <a:ext cx="2087562" cy="17287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29699" name="pole tekstowe 2"/>
          <p:cNvSpPr txBox="1">
            <a:spLocks noChangeArrowheads="1"/>
          </p:cNvSpPr>
          <p:nvPr/>
        </p:nvSpPr>
        <p:spPr bwMode="auto">
          <a:xfrm>
            <a:off x="900113" y="476250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CZY ODDANY GŁOS JEST WAŻNY?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356100" y="2060575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FF3300"/>
                </a:solidFill>
                <a:latin typeface="Arial Black" panose="020B0A04020102020204" pitchFamily="34" charset="0"/>
              </a:rPr>
              <a:t>GŁOS NIEWAŻNY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79388" y="4760913"/>
            <a:ext cx="84248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Dwie linie nie przecinają się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obrębie kratki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Pismo odręczne 9"/>
              <p14:cNvContentPartPr/>
              <p14:nvPr/>
            </p14:nvContentPartPr>
            <p14:xfrm>
              <a:off x="1033091" y="1245927"/>
              <a:ext cx="3314880" cy="3182760"/>
            </p14:xfrm>
          </p:contentPart>
        </mc:Choice>
        <mc:Fallback>
          <p:pic>
            <p:nvPicPr>
              <p:cNvPr id="10" name="Pismo odręczne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4011" y="1226847"/>
                <a:ext cx="3353040" cy="3220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0113" y="2276475"/>
            <a:ext cx="2087562" cy="17287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0723" name="pole tekstowe 2"/>
          <p:cNvSpPr txBox="1">
            <a:spLocks noChangeArrowheads="1"/>
          </p:cNvSpPr>
          <p:nvPr/>
        </p:nvSpPr>
        <p:spPr bwMode="auto">
          <a:xfrm>
            <a:off x="900113" y="476250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CZY ODDANY GŁOS JEST WAŻNY?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356100" y="2060575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B050"/>
                </a:solidFill>
                <a:latin typeface="Arial Black" panose="020B0A04020102020204" pitchFamily="34" charset="0"/>
              </a:rPr>
              <a:t>GŁOS WAŻNY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79388" y="4760913"/>
            <a:ext cx="842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Dwie linie przecinają się w obrębie kratki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Pismo odręczne 9"/>
              <p14:cNvContentPartPr/>
              <p14:nvPr/>
            </p14:nvContentPartPr>
            <p14:xfrm>
              <a:off x="870022" y="1579287"/>
              <a:ext cx="2761920" cy="3066480"/>
            </p14:xfrm>
          </p:contentPart>
        </mc:Choice>
        <mc:Fallback>
          <p:pic>
            <p:nvPicPr>
              <p:cNvPr id="10" name="Pismo odręczne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1582" y="1550847"/>
                <a:ext cx="2818800" cy="31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Pismo odręczne 11"/>
              <p14:cNvContentPartPr/>
              <p14:nvPr/>
            </p14:nvContentPartPr>
            <p14:xfrm>
              <a:off x="2238742" y="1496127"/>
              <a:ext cx="1762920" cy="1885320"/>
            </p14:xfrm>
          </p:contentPart>
        </mc:Choice>
        <mc:Fallback>
          <p:pic>
            <p:nvPicPr>
              <p:cNvPr id="12" name="Pismo odręczne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0302" y="1467687"/>
                <a:ext cx="1819800" cy="1942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0113" y="2276475"/>
            <a:ext cx="2087562" cy="17287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31747" name="pole tekstowe 2"/>
          <p:cNvSpPr txBox="1">
            <a:spLocks noChangeArrowheads="1"/>
          </p:cNvSpPr>
          <p:nvPr/>
        </p:nvSpPr>
        <p:spPr bwMode="auto">
          <a:xfrm>
            <a:off x="900113" y="476250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CZY ODDANY GŁOS JEST WAŻNY?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356100" y="2060575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FF3300"/>
                </a:solidFill>
                <a:latin typeface="Arial Black" panose="020B0A04020102020204" pitchFamily="34" charset="0"/>
              </a:rPr>
              <a:t>GŁOS NIEWAŻNY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79388" y="4760913"/>
            <a:ext cx="84248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linii przecinających się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obrębie kratki.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Trzy linie są ze sobą styczne.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Pismo odręczne 22"/>
              <p14:cNvContentPartPr/>
              <p14:nvPr/>
            </p14:nvContentPartPr>
            <p14:xfrm>
              <a:off x="2438542" y="1928487"/>
              <a:ext cx="1220400" cy="837360"/>
            </p14:xfrm>
          </p:contentPart>
        </mc:Choice>
        <mc:Fallback>
          <p:pic>
            <p:nvPicPr>
              <p:cNvPr id="23" name="Pismo odręczne 2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9462" y="1909407"/>
                <a:ext cx="1258560" cy="87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Pismo odręczne 24"/>
              <p14:cNvContentPartPr/>
              <p14:nvPr/>
            </p14:nvContentPartPr>
            <p14:xfrm>
              <a:off x="2477062" y="1712487"/>
              <a:ext cx="1397160" cy="1003320"/>
            </p14:xfrm>
          </p:contentPart>
        </mc:Choice>
        <mc:Fallback>
          <p:pic>
            <p:nvPicPr>
              <p:cNvPr id="25" name="Pismo odręczne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7982" y="1693407"/>
                <a:ext cx="1435320" cy="104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0113" y="2276475"/>
            <a:ext cx="2087562" cy="17287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32771" name="pole tekstowe 2"/>
          <p:cNvSpPr txBox="1">
            <a:spLocks noChangeArrowheads="1"/>
          </p:cNvSpPr>
          <p:nvPr/>
        </p:nvSpPr>
        <p:spPr bwMode="auto">
          <a:xfrm>
            <a:off x="900113" y="476250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CZY ODDANY GŁOS JEST WAŻNY?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356100" y="2060575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B050"/>
                </a:solidFill>
                <a:latin typeface="Arial Black" panose="020B0A04020102020204" pitchFamily="34" charset="0"/>
              </a:rPr>
              <a:t>GŁOS WAŻNY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79388" y="4760913"/>
            <a:ext cx="84248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obrębie kratki postawiono wiele linii wzajemnie się przecinających. </a:t>
            </a:r>
            <a:endParaRPr lang="pl-PL" altLang="pl-PL" b="1" strike="sngStrike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Pismo odręczne 9"/>
              <p14:cNvContentPartPr/>
              <p14:nvPr/>
            </p14:nvContentPartPr>
            <p14:xfrm>
              <a:off x="123731" y="2030422"/>
              <a:ext cx="4920120" cy="2049840"/>
            </p14:xfrm>
          </p:contentPart>
        </mc:Choice>
        <mc:Fallback>
          <p:pic>
            <p:nvPicPr>
              <p:cNvPr id="10" name="Pismo odręczne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71" y="1992262"/>
                <a:ext cx="4996440" cy="21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Pismo odręczne 11"/>
              <p14:cNvContentPartPr/>
              <p14:nvPr/>
            </p14:nvContentPartPr>
            <p14:xfrm>
              <a:off x="1241531" y="2421742"/>
              <a:ext cx="1003320" cy="317880"/>
            </p14:xfrm>
          </p:contentPart>
        </mc:Choice>
        <mc:Fallback>
          <p:pic>
            <p:nvPicPr>
              <p:cNvPr id="12" name="Pismo odręczne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3371" y="2383582"/>
                <a:ext cx="1079640" cy="39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0113" y="2276475"/>
            <a:ext cx="2087562" cy="17287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3795" name="pole tekstowe 2"/>
          <p:cNvSpPr txBox="1">
            <a:spLocks noChangeArrowheads="1"/>
          </p:cNvSpPr>
          <p:nvPr/>
        </p:nvSpPr>
        <p:spPr bwMode="auto">
          <a:xfrm>
            <a:off x="900113" y="476250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CZY ODDANY GŁOS JEST WAŻNY?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356100" y="2060575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B050"/>
                </a:solidFill>
                <a:latin typeface="Arial Black" panose="020B0A04020102020204" pitchFamily="34" charset="0"/>
              </a:rPr>
              <a:t>GŁOS WAŻNY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79388" y="4760913"/>
            <a:ext cx="84248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najmniej dwie linie przecinają się w obrębie kratki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Pismo odręczne 24"/>
              <p14:cNvContentPartPr/>
              <p14:nvPr/>
            </p14:nvContentPartPr>
            <p14:xfrm>
              <a:off x="1296611" y="1496127"/>
              <a:ext cx="2860200" cy="1557720"/>
            </p14:xfrm>
          </p:contentPart>
        </mc:Choice>
        <mc:Fallback>
          <p:pic>
            <p:nvPicPr>
              <p:cNvPr id="25" name="Pismo odręczne 2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7531" y="1477047"/>
                <a:ext cx="2898360" cy="15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9" name="Pismo odręczne 28"/>
              <p14:cNvContentPartPr/>
              <p14:nvPr/>
            </p14:nvContentPartPr>
            <p14:xfrm>
              <a:off x="786851" y="1607007"/>
              <a:ext cx="2577600" cy="2799000"/>
            </p14:xfrm>
          </p:contentPart>
        </mc:Choice>
        <mc:Fallback>
          <p:pic>
            <p:nvPicPr>
              <p:cNvPr id="29" name="Pismo odręczne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7771" y="1587927"/>
                <a:ext cx="2615760" cy="28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1" name="Pismo odręczne 30"/>
              <p14:cNvContentPartPr/>
              <p14:nvPr/>
            </p14:nvContentPartPr>
            <p14:xfrm>
              <a:off x="1224611" y="1562727"/>
              <a:ext cx="2100960" cy="2965320"/>
            </p14:xfrm>
          </p:contentPart>
        </mc:Choice>
        <mc:Fallback>
          <p:pic>
            <p:nvPicPr>
              <p:cNvPr id="31" name="Pismo odręczne 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05531" y="1543647"/>
                <a:ext cx="2139120" cy="300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0113" y="2276475"/>
            <a:ext cx="2087562" cy="17287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34819" name="pole tekstowe 2"/>
          <p:cNvSpPr txBox="1">
            <a:spLocks noChangeArrowheads="1"/>
          </p:cNvSpPr>
          <p:nvPr/>
        </p:nvSpPr>
        <p:spPr bwMode="auto">
          <a:xfrm>
            <a:off x="900113" y="476250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CZY ODDANY GŁOS JEST WAŻNY?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356100" y="2060575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FF3300"/>
                </a:solidFill>
                <a:latin typeface="Arial Black" panose="020B0A04020102020204" pitchFamily="34" charset="0"/>
              </a:rPr>
              <a:t>GŁOS NIEWAŻNY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79388" y="4760913"/>
            <a:ext cx="84248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linii przecinających się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obrębie kratki.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5" name="Pismo odręczne 34"/>
              <p14:cNvContentPartPr/>
              <p14:nvPr/>
            </p14:nvContentPartPr>
            <p14:xfrm>
              <a:off x="1341262" y="2354727"/>
              <a:ext cx="1169640" cy="305640"/>
            </p14:xfrm>
          </p:contentPart>
        </mc:Choice>
        <mc:Fallback>
          <p:pic>
            <p:nvPicPr>
              <p:cNvPr id="35" name="Pismo odręczne 3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2182" y="2335647"/>
                <a:ext cx="12078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6" name="Pismo odręczne 35"/>
              <p14:cNvContentPartPr/>
              <p14:nvPr/>
            </p14:nvContentPartPr>
            <p14:xfrm>
              <a:off x="1352062" y="2621127"/>
              <a:ext cx="277560" cy="1081080"/>
            </p14:xfrm>
          </p:contentPart>
        </mc:Choice>
        <mc:Fallback>
          <p:pic>
            <p:nvPicPr>
              <p:cNvPr id="36" name="Pismo odręczne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2982" y="2602047"/>
                <a:ext cx="315720" cy="11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7" name="Pismo odręczne 36"/>
              <p14:cNvContentPartPr/>
              <p14:nvPr/>
            </p14:nvContentPartPr>
            <p14:xfrm>
              <a:off x="1634662" y="2954487"/>
              <a:ext cx="543600" cy="727560"/>
            </p14:xfrm>
          </p:contentPart>
        </mc:Choice>
        <mc:Fallback>
          <p:pic>
            <p:nvPicPr>
              <p:cNvPr id="37" name="Pismo odręczne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5582" y="2935407"/>
                <a:ext cx="58176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" name="Pismo odręczne 40"/>
              <p14:cNvContentPartPr/>
              <p14:nvPr/>
            </p14:nvContentPartPr>
            <p14:xfrm>
              <a:off x="2349622" y="3025767"/>
              <a:ext cx="459720" cy="594000"/>
            </p14:xfrm>
          </p:contentPart>
        </mc:Choice>
        <mc:Fallback>
          <p:pic>
            <p:nvPicPr>
              <p:cNvPr id="41" name="Pismo odręczne 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30542" y="3006687"/>
                <a:ext cx="497880" cy="632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0113" y="2276475"/>
            <a:ext cx="2087562" cy="17287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35843" name="pole tekstowe 2"/>
          <p:cNvSpPr txBox="1">
            <a:spLocks noChangeArrowheads="1"/>
          </p:cNvSpPr>
          <p:nvPr/>
        </p:nvSpPr>
        <p:spPr bwMode="auto">
          <a:xfrm>
            <a:off x="900113" y="476250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CZY ODDANY GŁOS JEST WAŻNY?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356100" y="2060575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FF3300"/>
                </a:solidFill>
                <a:latin typeface="Arial Black" panose="020B0A04020102020204" pitchFamily="34" charset="0"/>
              </a:rPr>
              <a:t>GŁOS NIEWAŻNY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79388" y="4760913"/>
            <a:ext cx="84248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linii przecinających się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obrębie kratki.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Pismo odręczne 4"/>
              <p14:cNvContentPartPr/>
              <p14:nvPr/>
            </p14:nvContentPartPr>
            <p14:xfrm>
              <a:off x="1640422" y="2576880"/>
              <a:ext cx="832680" cy="844560"/>
            </p14:xfrm>
          </p:contentPart>
        </mc:Choice>
        <mc:Fallback>
          <p:pic>
            <p:nvPicPr>
              <p:cNvPr id="5" name="Pismo odręczne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1342" y="2557800"/>
                <a:ext cx="87084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Pismo odręczne 8"/>
              <p14:cNvContentPartPr/>
              <p14:nvPr/>
            </p14:nvContentPartPr>
            <p14:xfrm>
              <a:off x="-1501658" y="2388600"/>
              <a:ext cx="360" cy="360"/>
            </p14:xfrm>
          </p:contentPart>
        </mc:Choice>
        <mc:Fallback>
          <p:pic>
            <p:nvPicPr>
              <p:cNvPr id="9" name="Pismo odręczne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520738" y="2369520"/>
                <a:ext cx="38520" cy="3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le tekstowe 1"/>
          <p:cNvSpPr txBox="1">
            <a:spLocks noChangeArrowheads="1"/>
          </p:cNvSpPr>
          <p:nvPr/>
        </p:nvSpPr>
        <p:spPr bwMode="auto">
          <a:xfrm>
            <a:off x="107950" y="1773238"/>
            <a:ext cx="8856663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latin typeface="Arial" panose="020B0604020202020204" pitchFamily="34" charset="0"/>
                <a:cs typeface="Arial" panose="020B0604020202020204" pitchFamily="34" charset="0"/>
              </a:rPr>
              <a:t>Art. 5 ust. 12 Kodeksu wyborczego</a:t>
            </a:r>
            <a:endParaRPr lang="pl-PL" altLang="pl-PL" sz="2400" b="1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400" b="1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Ilekroć w kodeksie jest mowa o: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400" b="1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znaku „x”</a:t>
            </a:r>
            <a:endParaRPr lang="pl-PL" altLang="pl-PL" b="1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pole tekstowe 2"/>
          <p:cNvSpPr txBox="1">
            <a:spLocks noChangeArrowheads="1"/>
          </p:cNvSpPr>
          <p:nvPr/>
        </p:nvSpPr>
        <p:spPr bwMode="auto">
          <a:xfrm>
            <a:off x="1908175" y="476250"/>
            <a:ext cx="489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DEFINICJA ZNAKU „X”</a:t>
            </a:r>
          </a:p>
        </p:txBody>
      </p:sp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250825" y="4221163"/>
            <a:ext cx="84978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 rozumie się przez to co najmniej dwie linie, które przecinają się w obrębie kratki.</a:t>
            </a:r>
            <a:endParaRPr lang="pl-PL" altLang="pl-PL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0113" y="2276475"/>
            <a:ext cx="2087562" cy="17287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36867" name="pole tekstowe 2"/>
          <p:cNvSpPr txBox="1">
            <a:spLocks noChangeArrowheads="1"/>
          </p:cNvSpPr>
          <p:nvPr/>
        </p:nvSpPr>
        <p:spPr bwMode="auto">
          <a:xfrm>
            <a:off x="900113" y="476250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CZY ODDANY GŁOS JEST WAŻNY?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356100" y="2060575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FF3300"/>
                </a:solidFill>
                <a:latin typeface="Arial Black" panose="020B0A04020102020204" pitchFamily="34" charset="0"/>
              </a:rPr>
              <a:t>GŁOS NIEWAŻNY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79388" y="4760913"/>
            <a:ext cx="84248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linii przecinających się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obrębie kratki.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Pismo odręczne 3"/>
              <p14:cNvContentPartPr/>
              <p14:nvPr/>
            </p14:nvContentPartPr>
            <p14:xfrm>
              <a:off x="1965527" y="3159913"/>
              <a:ext cx="87480" cy="118440"/>
            </p14:xfrm>
          </p:contentPart>
        </mc:Choice>
        <mc:Fallback>
          <p:pic>
            <p:nvPicPr>
              <p:cNvPr id="4" name="Pismo odręczne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7087" y="3131473"/>
                <a:ext cx="144360" cy="175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Obraz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52513"/>
            <a:ext cx="434816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Prostokąt 37"/>
          <p:cNvSpPr/>
          <p:nvPr/>
        </p:nvSpPr>
        <p:spPr>
          <a:xfrm>
            <a:off x="250825" y="981075"/>
            <a:ext cx="5041900" cy="57610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892" name="pole tekstowe 2"/>
          <p:cNvSpPr txBox="1">
            <a:spLocks noChangeArrowheads="1"/>
          </p:cNvSpPr>
          <p:nvPr/>
        </p:nvSpPr>
        <p:spPr bwMode="auto">
          <a:xfrm>
            <a:off x="900113" y="149225"/>
            <a:ext cx="61198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Głosowanie na radnych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w gminie do 20 000 mieszkańców</a:t>
            </a:r>
          </a:p>
        </p:txBody>
      </p:sp>
      <p:sp>
        <p:nvSpPr>
          <p:cNvPr id="37893" name="pole tekstowe 39"/>
          <p:cNvSpPr txBox="1">
            <a:spLocks noChangeArrowheads="1"/>
          </p:cNvSpPr>
          <p:nvPr/>
        </p:nvSpPr>
        <p:spPr bwMode="auto">
          <a:xfrm>
            <a:off x="5795963" y="2133600"/>
            <a:ext cx="3024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latin typeface="Arial Black" panose="020B0A04020102020204" pitchFamily="34" charset="0"/>
              </a:rPr>
              <a:t>Wybory większościowe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341438"/>
            <a:ext cx="4760913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68313" y="1341438"/>
            <a:ext cx="3671887" cy="51831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7" name="Łącznik prosty 6"/>
          <p:cNvCxnSpPr/>
          <p:nvPr/>
        </p:nvCxnSpPr>
        <p:spPr>
          <a:xfrm>
            <a:off x="865188" y="3321050"/>
            <a:ext cx="358775" cy="2159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flipV="1">
            <a:off x="865188" y="3284538"/>
            <a:ext cx="346075" cy="288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>
            <a:spLocks noChangeArrowheads="1"/>
          </p:cNvSpPr>
          <p:nvPr/>
        </p:nvSpPr>
        <p:spPr bwMode="auto">
          <a:xfrm>
            <a:off x="4603750" y="2413000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B050"/>
                </a:solidFill>
                <a:latin typeface="Arial Black" panose="020B0A04020102020204" pitchFamily="34" charset="0"/>
              </a:rPr>
              <a:t>GŁOS WAŻNY</a:t>
            </a:r>
          </a:p>
        </p:txBody>
      </p:sp>
      <p:sp>
        <p:nvSpPr>
          <p:cNvPr id="19" name="pole tekstowe 18"/>
          <p:cNvSpPr txBox="1">
            <a:spLocks noChangeArrowheads="1"/>
          </p:cNvSpPr>
          <p:nvPr/>
        </p:nvSpPr>
        <p:spPr bwMode="auto">
          <a:xfrm>
            <a:off x="4248150" y="3760788"/>
            <a:ext cx="4787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najmniej dwie linie przecinają się w obrębie kratki, głos oddany tylko na jednego kandydata</a:t>
            </a:r>
          </a:p>
        </p:txBody>
      </p:sp>
      <p:sp>
        <p:nvSpPr>
          <p:cNvPr id="38920" name="pole tekstowe 21"/>
          <p:cNvSpPr txBox="1">
            <a:spLocks noChangeArrowheads="1"/>
          </p:cNvSpPr>
          <p:nvPr/>
        </p:nvSpPr>
        <p:spPr bwMode="auto">
          <a:xfrm>
            <a:off x="4572000" y="1490663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2060"/>
                </a:solidFill>
                <a:latin typeface="Arial" panose="020B0604020202020204" pitchFamily="34" charset="0"/>
              </a:rPr>
              <a:t>Karta nie zawiera nazwisk skreślonych kandydatów</a:t>
            </a:r>
          </a:p>
        </p:txBody>
      </p:sp>
      <p:sp>
        <p:nvSpPr>
          <p:cNvPr id="38921" name="pole tekstowe 2"/>
          <p:cNvSpPr txBox="1">
            <a:spLocks noChangeArrowheads="1"/>
          </p:cNvSpPr>
          <p:nvPr/>
        </p:nvSpPr>
        <p:spPr bwMode="auto">
          <a:xfrm>
            <a:off x="900113" y="149225"/>
            <a:ext cx="61198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Głosowanie na radnych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w gminie do 20 000 mieszkańców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341438"/>
            <a:ext cx="4760913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68313" y="1341438"/>
            <a:ext cx="3671887" cy="51831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7" name="Łącznik prosty 6"/>
          <p:cNvCxnSpPr/>
          <p:nvPr/>
        </p:nvCxnSpPr>
        <p:spPr>
          <a:xfrm>
            <a:off x="865188" y="3321050"/>
            <a:ext cx="358775" cy="2159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flipV="1">
            <a:off x="865188" y="3284538"/>
            <a:ext cx="346075" cy="288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900113" y="2033588"/>
            <a:ext cx="358775" cy="2159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flipV="1">
            <a:off x="900113" y="1997075"/>
            <a:ext cx="346075" cy="288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4603750" y="2413000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FF0000"/>
                </a:solidFill>
                <a:latin typeface="Arial Black" panose="020B0A04020102020204" pitchFamily="34" charset="0"/>
              </a:rPr>
              <a:t>GŁOS NIEWAŻNY</a:t>
            </a:r>
          </a:p>
        </p:txBody>
      </p:sp>
      <p:sp>
        <p:nvSpPr>
          <p:cNvPr id="14" name="pole tekstowe 13"/>
          <p:cNvSpPr txBox="1">
            <a:spLocks noChangeArrowheads="1"/>
          </p:cNvSpPr>
          <p:nvPr/>
        </p:nvSpPr>
        <p:spPr bwMode="auto">
          <a:xfrm>
            <a:off x="4248150" y="3760788"/>
            <a:ext cx="4787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Wyborca oddał swój głos na dwóch kandydatów</a:t>
            </a:r>
          </a:p>
        </p:txBody>
      </p:sp>
      <p:sp>
        <p:nvSpPr>
          <p:cNvPr id="39946" name="pole tekstowe 14"/>
          <p:cNvSpPr txBox="1">
            <a:spLocks noChangeArrowheads="1"/>
          </p:cNvSpPr>
          <p:nvPr/>
        </p:nvSpPr>
        <p:spPr bwMode="auto">
          <a:xfrm>
            <a:off x="4572000" y="1490663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2060"/>
                </a:solidFill>
                <a:latin typeface="Arial" panose="020B0604020202020204" pitchFamily="34" charset="0"/>
              </a:rPr>
              <a:t>Karta nie zawiera nazwisk skreślonych kandydatów</a:t>
            </a:r>
          </a:p>
        </p:txBody>
      </p:sp>
      <p:sp>
        <p:nvSpPr>
          <p:cNvPr id="39947" name="pole tekstowe 2"/>
          <p:cNvSpPr txBox="1">
            <a:spLocks noChangeArrowheads="1"/>
          </p:cNvSpPr>
          <p:nvPr/>
        </p:nvSpPr>
        <p:spPr bwMode="auto">
          <a:xfrm>
            <a:off x="900113" y="149225"/>
            <a:ext cx="61198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Głosowanie na radnych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w gminie do 20 000 mieszkańców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341438"/>
            <a:ext cx="4760913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68313" y="1341438"/>
            <a:ext cx="3671887" cy="51831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0964" name="pole tekstowe 8"/>
          <p:cNvSpPr txBox="1">
            <a:spLocks noChangeArrowheads="1"/>
          </p:cNvSpPr>
          <p:nvPr/>
        </p:nvSpPr>
        <p:spPr bwMode="auto">
          <a:xfrm>
            <a:off x="4572000" y="1490663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2060"/>
                </a:solidFill>
                <a:latin typeface="Arial" panose="020B0604020202020204" pitchFamily="34" charset="0"/>
              </a:rPr>
              <a:t>Karta nie zawiera nazwisk skreślonych kandydatów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Pismo odręczne 13"/>
              <p14:cNvContentPartPr/>
              <p14:nvPr/>
            </p14:nvContentPartPr>
            <p14:xfrm>
              <a:off x="912316" y="2510609"/>
              <a:ext cx="257400" cy="250920"/>
            </p14:xfrm>
          </p:contentPart>
        </mc:Choice>
        <mc:Fallback>
          <p:pic>
            <p:nvPicPr>
              <p:cNvPr id="14" name="Pismo odręczne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956" y="2501249"/>
                <a:ext cx="2761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Pismo odręczne 15"/>
              <p14:cNvContentPartPr/>
              <p14:nvPr/>
            </p14:nvContentPartPr>
            <p14:xfrm>
              <a:off x="968476" y="2517449"/>
              <a:ext cx="194760" cy="219240"/>
            </p14:xfrm>
          </p:contentPart>
        </mc:Choice>
        <mc:Fallback>
          <p:pic>
            <p:nvPicPr>
              <p:cNvPr id="16" name="Pismo odręczne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9116" y="2508089"/>
                <a:ext cx="2134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Pismo odręczne 17"/>
              <p14:cNvContentPartPr/>
              <p14:nvPr/>
            </p14:nvContentPartPr>
            <p14:xfrm>
              <a:off x="939316" y="3524369"/>
              <a:ext cx="275760" cy="149400"/>
            </p14:xfrm>
          </p:contentPart>
        </mc:Choice>
        <mc:Fallback>
          <p:pic>
            <p:nvPicPr>
              <p:cNvPr id="18" name="Pismo odręczne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9956" y="3515009"/>
                <a:ext cx="2944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Pismo odręczne 19"/>
              <p14:cNvContentPartPr/>
              <p14:nvPr/>
            </p14:nvContentPartPr>
            <p14:xfrm>
              <a:off x="207796" y="2472089"/>
              <a:ext cx="2520" cy="360"/>
            </p14:xfrm>
          </p:contentPart>
        </mc:Choice>
        <mc:Fallback>
          <p:pic>
            <p:nvPicPr>
              <p:cNvPr id="20" name="Pismo odręczne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8436" y="2462729"/>
                <a:ext cx="21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Pismo odręczne 21"/>
              <p14:cNvContentPartPr/>
              <p14:nvPr/>
            </p14:nvContentPartPr>
            <p14:xfrm>
              <a:off x="-869564" y="3582978"/>
              <a:ext cx="5400" cy="360"/>
            </p14:xfrm>
          </p:contentPart>
        </mc:Choice>
        <mc:Fallback>
          <p:pic>
            <p:nvPicPr>
              <p:cNvPr id="22" name="Pismo odręczne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878924" y="3573618"/>
                <a:ext cx="2412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pole tekstowe 22"/>
          <p:cNvSpPr txBox="1">
            <a:spLocks noChangeArrowheads="1"/>
          </p:cNvSpPr>
          <p:nvPr/>
        </p:nvSpPr>
        <p:spPr bwMode="auto">
          <a:xfrm>
            <a:off x="4603750" y="2413000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B050"/>
                </a:solidFill>
                <a:latin typeface="Arial Black" panose="020B0A04020102020204" pitchFamily="34" charset="0"/>
              </a:rPr>
              <a:t>GŁOS WAŻNY</a:t>
            </a:r>
          </a:p>
        </p:txBody>
      </p:sp>
      <p:sp>
        <p:nvSpPr>
          <p:cNvPr id="24" name="pole tekstowe 23"/>
          <p:cNvSpPr txBox="1">
            <a:spLocks noChangeArrowheads="1"/>
          </p:cNvSpPr>
          <p:nvPr/>
        </p:nvSpPr>
        <p:spPr bwMode="auto">
          <a:xfrm>
            <a:off x="4248150" y="3760788"/>
            <a:ext cx="4787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Wyborca postawił znak w obrębie kratki w postaci co najmniej dwóch przecinających się linii, tylko przy nazwisku jednego kandydata</a:t>
            </a:r>
          </a:p>
        </p:txBody>
      </p:sp>
      <p:sp>
        <p:nvSpPr>
          <p:cNvPr id="40972" name="pole tekstowe 2"/>
          <p:cNvSpPr txBox="1">
            <a:spLocks noChangeArrowheads="1"/>
          </p:cNvSpPr>
          <p:nvPr/>
        </p:nvSpPr>
        <p:spPr bwMode="auto">
          <a:xfrm>
            <a:off x="900113" y="149225"/>
            <a:ext cx="61198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Głosowanie na radnych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w gminie do 20 000 mieszkańców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341438"/>
            <a:ext cx="4760913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68313" y="1341438"/>
            <a:ext cx="3671887" cy="51831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1988" name="pole tekstowe 8"/>
          <p:cNvSpPr txBox="1">
            <a:spLocks noChangeArrowheads="1"/>
          </p:cNvSpPr>
          <p:nvPr/>
        </p:nvSpPr>
        <p:spPr bwMode="auto">
          <a:xfrm>
            <a:off x="4248150" y="1490663"/>
            <a:ext cx="4645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2060"/>
                </a:solidFill>
                <a:latin typeface="Arial" panose="020B0604020202020204" pitchFamily="34" charset="0"/>
              </a:rPr>
              <a:t>Karta zawiera nazwisko kandydata skreślonego po wydruku kart – poz. 04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Pismo odręczne 13"/>
              <p14:cNvContentPartPr/>
              <p14:nvPr/>
            </p14:nvContentPartPr>
            <p14:xfrm>
              <a:off x="912316" y="2510609"/>
              <a:ext cx="257400" cy="250920"/>
            </p14:xfrm>
          </p:contentPart>
        </mc:Choice>
        <mc:Fallback>
          <p:pic>
            <p:nvPicPr>
              <p:cNvPr id="14" name="Pismo odręczne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956" y="2501249"/>
                <a:ext cx="2761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Pismo odręczne 15"/>
              <p14:cNvContentPartPr/>
              <p14:nvPr/>
            </p14:nvContentPartPr>
            <p14:xfrm>
              <a:off x="968476" y="2517449"/>
              <a:ext cx="194760" cy="219240"/>
            </p14:xfrm>
          </p:contentPart>
        </mc:Choice>
        <mc:Fallback>
          <p:pic>
            <p:nvPicPr>
              <p:cNvPr id="16" name="Pismo odręczne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9116" y="2508089"/>
                <a:ext cx="2134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Pismo odręczne 19"/>
              <p14:cNvContentPartPr/>
              <p14:nvPr/>
            </p14:nvContentPartPr>
            <p14:xfrm>
              <a:off x="207796" y="2472089"/>
              <a:ext cx="2520" cy="360"/>
            </p14:xfrm>
          </p:contentPart>
        </mc:Choice>
        <mc:Fallback>
          <p:pic>
            <p:nvPicPr>
              <p:cNvPr id="20" name="Pismo odręczne 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436" y="2462729"/>
                <a:ext cx="21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" name="Pismo odręczne 21"/>
              <p14:cNvContentPartPr/>
              <p14:nvPr/>
            </p14:nvContentPartPr>
            <p14:xfrm>
              <a:off x="-869564" y="3582978"/>
              <a:ext cx="5400" cy="360"/>
            </p14:xfrm>
          </p:contentPart>
        </mc:Choice>
        <mc:Fallback>
          <p:pic>
            <p:nvPicPr>
              <p:cNvPr id="22" name="Pismo odręczne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78924" y="3573618"/>
                <a:ext cx="2412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pole tekstowe 22"/>
          <p:cNvSpPr txBox="1">
            <a:spLocks noChangeArrowheads="1"/>
          </p:cNvSpPr>
          <p:nvPr/>
        </p:nvSpPr>
        <p:spPr bwMode="auto">
          <a:xfrm>
            <a:off x="4603750" y="2413000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B050"/>
                </a:solidFill>
                <a:latin typeface="Arial Black" panose="020B0A04020102020204" pitchFamily="34" charset="0"/>
              </a:rPr>
              <a:t>GŁOS WAŻNY</a:t>
            </a:r>
          </a:p>
        </p:txBody>
      </p:sp>
      <p:sp>
        <p:nvSpPr>
          <p:cNvPr id="24" name="pole tekstowe 23"/>
          <p:cNvSpPr txBox="1">
            <a:spLocks noChangeArrowheads="1"/>
          </p:cNvSpPr>
          <p:nvPr/>
        </p:nvSpPr>
        <p:spPr bwMode="auto">
          <a:xfrm>
            <a:off x="4173538" y="3933825"/>
            <a:ext cx="49117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Wyborca postawił znak w obrębie kratki w postaci co najmniej dwóch przecinających się linii, tylko przy nazwisku jednego kandydata.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Głos oddano na kandydata poz. 10.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Pismo odręczne 11"/>
              <p14:cNvContentPartPr/>
              <p14:nvPr/>
            </p14:nvContentPartPr>
            <p14:xfrm>
              <a:off x="912316" y="4029691"/>
              <a:ext cx="257400" cy="250920"/>
            </p14:xfrm>
          </p:contentPart>
        </mc:Choice>
        <mc:Fallback>
          <p:pic>
            <p:nvPicPr>
              <p:cNvPr id="12" name="Pismo odręczne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956" y="4020331"/>
                <a:ext cx="2761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Pismo odręczne 12"/>
              <p14:cNvContentPartPr/>
              <p14:nvPr/>
            </p14:nvContentPartPr>
            <p14:xfrm>
              <a:off x="968476" y="4036531"/>
              <a:ext cx="194760" cy="219240"/>
            </p14:xfrm>
          </p:contentPart>
        </mc:Choice>
        <mc:Fallback>
          <p:pic>
            <p:nvPicPr>
              <p:cNvPr id="13" name="Pismo odręczne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9116" y="4027171"/>
                <a:ext cx="2134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Pismo odręczne 14"/>
              <p14:cNvContentPartPr/>
              <p14:nvPr/>
            </p14:nvContentPartPr>
            <p14:xfrm>
              <a:off x="207796" y="3991171"/>
              <a:ext cx="2520" cy="360"/>
            </p14:xfrm>
          </p:contentPart>
        </mc:Choice>
        <mc:Fallback>
          <p:pic>
            <p:nvPicPr>
              <p:cNvPr id="15" name="Pismo odręczne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436" y="3981811"/>
                <a:ext cx="2124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41998" name="pole tekstowe 2"/>
          <p:cNvSpPr txBox="1">
            <a:spLocks noChangeArrowheads="1"/>
          </p:cNvSpPr>
          <p:nvPr/>
        </p:nvSpPr>
        <p:spPr bwMode="auto">
          <a:xfrm>
            <a:off x="900113" y="149225"/>
            <a:ext cx="61198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Głosowanie na radnych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w gminie do 20 000 mieszkańców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341438"/>
            <a:ext cx="4760913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68313" y="1341438"/>
            <a:ext cx="3671887" cy="51831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3012" name="pole tekstowe 8"/>
          <p:cNvSpPr txBox="1">
            <a:spLocks noChangeArrowheads="1"/>
          </p:cNvSpPr>
          <p:nvPr/>
        </p:nvSpPr>
        <p:spPr bwMode="auto">
          <a:xfrm>
            <a:off x="4248150" y="1490663"/>
            <a:ext cx="4645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2060"/>
                </a:solidFill>
                <a:latin typeface="Arial" panose="020B0604020202020204" pitchFamily="34" charset="0"/>
              </a:rPr>
              <a:t>Karta zawiera nazwisko kandydata skreślonego po wydruku kart – poz. 04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Pismo odręczne 13"/>
              <p14:cNvContentPartPr/>
              <p14:nvPr/>
            </p14:nvContentPartPr>
            <p14:xfrm>
              <a:off x="912316" y="2510609"/>
              <a:ext cx="257400" cy="250920"/>
            </p14:xfrm>
          </p:contentPart>
        </mc:Choice>
        <mc:Fallback>
          <p:pic>
            <p:nvPicPr>
              <p:cNvPr id="14" name="Pismo odręczne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956" y="2501249"/>
                <a:ext cx="2761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Pismo odręczne 15"/>
              <p14:cNvContentPartPr/>
              <p14:nvPr/>
            </p14:nvContentPartPr>
            <p14:xfrm>
              <a:off x="968476" y="2517449"/>
              <a:ext cx="194760" cy="219240"/>
            </p14:xfrm>
          </p:contentPart>
        </mc:Choice>
        <mc:Fallback>
          <p:pic>
            <p:nvPicPr>
              <p:cNvPr id="16" name="Pismo odręczne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9116" y="2508089"/>
                <a:ext cx="2134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Pismo odręczne 19"/>
              <p14:cNvContentPartPr/>
              <p14:nvPr/>
            </p14:nvContentPartPr>
            <p14:xfrm>
              <a:off x="207796" y="2472089"/>
              <a:ext cx="2520" cy="360"/>
            </p14:xfrm>
          </p:contentPart>
        </mc:Choice>
        <mc:Fallback>
          <p:pic>
            <p:nvPicPr>
              <p:cNvPr id="20" name="Pismo odręczne 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436" y="2462729"/>
                <a:ext cx="21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" name="Pismo odręczne 21"/>
              <p14:cNvContentPartPr/>
              <p14:nvPr/>
            </p14:nvContentPartPr>
            <p14:xfrm>
              <a:off x="-869564" y="3582978"/>
              <a:ext cx="5400" cy="360"/>
            </p14:xfrm>
          </p:contentPart>
        </mc:Choice>
        <mc:Fallback>
          <p:pic>
            <p:nvPicPr>
              <p:cNvPr id="22" name="Pismo odręczne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78924" y="3573618"/>
                <a:ext cx="2412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pole tekstowe 22"/>
          <p:cNvSpPr txBox="1">
            <a:spLocks noChangeArrowheads="1"/>
          </p:cNvSpPr>
          <p:nvPr/>
        </p:nvSpPr>
        <p:spPr bwMode="auto">
          <a:xfrm>
            <a:off x="4603750" y="2413000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B050"/>
                </a:solidFill>
                <a:latin typeface="Arial Black" panose="020B0A04020102020204" pitchFamily="34" charset="0"/>
              </a:rPr>
              <a:t>GŁOS WAŻNY</a:t>
            </a:r>
          </a:p>
        </p:txBody>
      </p:sp>
      <p:sp>
        <p:nvSpPr>
          <p:cNvPr id="24" name="pole tekstowe 23"/>
          <p:cNvSpPr txBox="1">
            <a:spLocks noChangeArrowheads="1"/>
          </p:cNvSpPr>
          <p:nvPr/>
        </p:nvSpPr>
        <p:spPr bwMode="auto">
          <a:xfrm>
            <a:off x="4173538" y="3933825"/>
            <a:ext cx="49117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Wyborca postawił znak w obrębie kratki w postaci co najmniej dwóch przecinających się linii, tylko przy nazwisku jednego kandydata.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Głos oddano na kandydata poz. 10.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Pismo odręczne 11"/>
              <p14:cNvContentPartPr/>
              <p14:nvPr/>
            </p14:nvContentPartPr>
            <p14:xfrm>
              <a:off x="912316" y="4029691"/>
              <a:ext cx="257400" cy="250920"/>
            </p14:xfrm>
          </p:contentPart>
        </mc:Choice>
        <mc:Fallback>
          <p:pic>
            <p:nvPicPr>
              <p:cNvPr id="12" name="Pismo odręczne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956" y="4020331"/>
                <a:ext cx="2761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Pismo odręczne 12"/>
              <p14:cNvContentPartPr/>
              <p14:nvPr/>
            </p14:nvContentPartPr>
            <p14:xfrm>
              <a:off x="968476" y="4036531"/>
              <a:ext cx="194760" cy="219240"/>
            </p14:xfrm>
          </p:contentPart>
        </mc:Choice>
        <mc:Fallback>
          <p:pic>
            <p:nvPicPr>
              <p:cNvPr id="13" name="Pismo odręczne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9116" y="4027171"/>
                <a:ext cx="2134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Pismo odręczne 14"/>
              <p14:cNvContentPartPr/>
              <p14:nvPr/>
            </p14:nvContentPartPr>
            <p14:xfrm>
              <a:off x="207796" y="3991171"/>
              <a:ext cx="2520" cy="360"/>
            </p14:xfrm>
          </p:contentPart>
        </mc:Choice>
        <mc:Fallback>
          <p:pic>
            <p:nvPicPr>
              <p:cNvPr id="15" name="Pismo odręczne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436" y="3981811"/>
                <a:ext cx="2124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43022" name="pole tekstowe 2"/>
          <p:cNvSpPr txBox="1">
            <a:spLocks noChangeArrowheads="1"/>
          </p:cNvSpPr>
          <p:nvPr/>
        </p:nvSpPr>
        <p:spPr bwMode="auto">
          <a:xfrm>
            <a:off x="900113" y="149225"/>
            <a:ext cx="61198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Głosowanie na radnych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w gminie do 20 000 mieszkańców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338263"/>
            <a:ext cx="4760913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68313" y="1341438"/>
            <a:ext cx="3671887" cy="51831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pole tekstowe 22"/>
          <p:cNvSpPr txBox="1">
            <a:spLocks noChangeArrowheads="1"/>
          </p:cNvSpPr>
          <p:nvPr/>
        </p:nvSpPr>
        <p:spPr bwMode="auto">
          <a:xfrm>
            <a:off x="4603750" y="2413000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FF0000"/>
                </a:solidFill>
                <a:latin typeface="Arial Black" panose="020B0A04020102020204" pitchFamily="34" charset="0"/>
              </a:rPr>
              <a:t>GŁOS NIEWAŻNY</a:t>
            </a:r>
          </a:p>
        </p:txBody>
      </p:sp>
      <p:sp>
        <p:nvSpPr>
          <p:cNvPr id="24" name="pole tekstowe 23"/>
          <p:cNvSpPr txBox="1">
            <a:spLocks noChangeArrowheads="1"/>
          </p:cNvSpPr>
          <p:nvPr/>
        </p:nvSpPr>
        <p:spPr bwMode="auto">
          <a:xfrm>
            <a:off x="4173538" y="3933825"/>
            <a:ext cx="4911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Wyborca postawił znak w obrębie kratki w postaci co najmniej dwóch przecinających się linii w pozycji nr 7 oraz dwóch przecinających się linii w pozycji nr 10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Pismo odręczne 12"/>
              <p14:cNvContentPartPr/>
              <p14:nvPr/>
            </p14:nvContentPartPr>
            <p14:xfrm>
              <a:off x="968476" y="4036531"/>
              <a:ext cx="194760" cy="219240"/>
            </p14:xfrm>
          </p:contentPart>
        </mc:Choice>
        <mc:Fallback>
          <p:pic>
            <p:nvPicPr>
              <p:cNvPr id="13" name="Pismo odręczne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9116" y="4027171"/>
                <a:ext cx="213480" cy="237960"/>
              </a:xfrm>
              <a:prstGeom prst="rect">
                <a:avLst/>
              </a:prstGeom>
            </p:spPr>
          </p:pic>
        </mc:Fallback>
      </mc:AlternateContent>
      <p:sp>
        <p:nvSpPr>
          <p:cNvPr id="44039" name="pole tekstowe 17"/>
          <p:cNvSpPr txBox="1">
            <a:spLocks noChangeArrowheads="1"/>
          </p:cNvSpPr>
          <p:nvPr/>
        </p:nvSpPr>
        <p:spPr bwMode="auto">
          <a:xfrm>
            <a:off x="4572000" y="1490663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2060"/>
                </a:solidFill>
                <a:latin typeface="Arial" panose="020B0604020202020204" pitchFamily="34" charset="0"/>
              </a:rPr>
              <a:t>Karta nie zawiera nazwisk skreślonych kandydatów</a:t>
            </a:r>
          </a:p>
        </p:txBody>
      </p:sp>
      <p:sp>
        <p:nvSpPr>
          <p:cNvPr id="44040" name="pole tekstowe 2"/>
          <p:cNvSpPr txBox="1">
            <a:spLocks noChangeArrowheads="1"/>
          </p:cNvSpPr>
          <p:nvPr/>
        </p:nvSpPr>
        <p:spPr bwMode="auto">
          <a:xfrm>
            <a:off x="900113" y="149225"/>
            <a:ext cx="61198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Głosowanie na radnych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w gminie do 20 000 mieszkańców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Pismo odręczne 8"/>
              <p14:cNvContentPartPr/>
              <p14:nvPr/>
            </p14:nvContentPartPr>
            <p14:xfrm>
              <a:off x="949770" y="3306669"/>
              <a:ext cx="199080" cy="187920"/>
            </p14:xfrm>
          </p:contentPart>
        </mc:Choice>
        <mc:Fallback>
          <p:pic>
            <p:nvPicPr>
              <p:cNvPr id="9" name="Pismo odręczne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3290" y="3300189"/>
                <a:ext cx="2120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Pismo odręczne 14"/>
              <p14:cNvContentPartPr/>
              <p14:nvPr/>
            </p14:nvContentPartPr>
            <p14:xfrm>
              <a:off x="912316" y="4029691"/>
              <a:ext cx="257400" cy="250920"/>
            </p14:xfrm>
          </p:contentPart>
        </mc:Choice>
        <mc:Fallback>
          <p:pic>
            <p:nvPicPr>
              <p:cNvPr id="15" name="Pismo odręczne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2956" y="4020331"/>
                <a:ext cx="276120" cy="269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9788"/>
            <a:ext cx="4248150" cy="60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pole tekstowe 2"/>
          <p:cNvSpPr txBox="1">
            <a:spLocks noChangeArrowheads="1"/>
          </p:cNvSpPr>
          <p:nvPr/>
        </p:nvSpPr>
        <p:spPr bwMode="auto">
          <a:xfrm>
            <a:off x="323850" y="331788"/>
            <a:ext cx="6911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Głosowanie na kandydatów na radnych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do rad w gminach pow. 20 000 mieszk. rad powiatów, rad dzielnic, sejmików województw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4603750" y="2413000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B050"/>
                </a:solidFill>
                <a:latin typeface="Arial Black" panose="020B0A04020102020204" pitchFamily="34" charset="0"/>
              </a:rPr>
              <a:t>GŁOS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B050"/>
                </a:solidFill>
                <a:latin typeface="Arial Black" panose="020B0A04020102020204" pitchFamily="34" charset="0"/>
              </a:rPr>
              <a:t>WAŻNY</a:t>
            </a: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3995738" y="3933825"/>
            <a:ext cx="50895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Wyborca postawił znak w obrębie kratki, w postaci co najmniej dwóch przecinających się linii, tylko przy nazwisku jednego kandydata. Znak postawiony przy nazwisku kandydata z listy nr 2, poz. 7 nie spełnia wymogów uznania za znak X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Głos oddano na kandydata poz. 04, lista nr 3.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Pismo odręczne 13"/>
              <p14:cNvContentPartPr/>
              <p14:nvPr/>
            </p14:nvContentPartPr>
            <p14:xfrm>
              <a:off x="1696785" y="2447510"/>
              <a:ext cx="1359720" cy="515880"/>
            </p14:xfrm>
          </p:contentPart>
        </mc:Choice>
        <mc:Fallback>
          <p:pic>
            <p:nvPicPr>
              <p:cNvPr id="14" name="Pismo odręczne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8505" y="2439230"/>
                <a:ext cx="1376280" cy="532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9788"/>
            <a:ext cx="4248150" cy="60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pole tekstowe 2"/>
          <p:cNvSpPr txBox="1">
            <a:spLocks noChangeArrowheads="1"/>
          </p:cNvSpPr>
          <p:nvPr/>
        </p:nvSpPr>
        <p:spPr bwMode="auto">
          <a:xfrm>
            <a:off x="323850" y="331788"/>
            <a:ext cx="6911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Głosowanie na kandydatów na radnych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do rad w gminach pow. 20 000 mieszk. rad powiatów, rad dzielnic, sejmików województw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Pismo odręczne 3"/>
              <p14:cNvContentPartPr/>
              <p14:nvPr/>
            </p14:nvContentPartPr>
            <p14:xfrm>
              <a:off x="145546" y="2222217"/>
              <a:ext cx="477720" cy="190080"/>
            </p14:xfrm>
          </p:contentPart>
        </mc:Choice>
        <mc:Fallback>
          <p:pic>
            <p:nvPicPr>
              <p:cNvPr id="4" name="Pismo odręczne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186" y="2212857"/>
                <a:ext cx="496440" cy="2088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4603750" y="2413000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FF0000"/>
                </a:solidFill>
                <a:latin typeface="Arial Black" panose="020B0A04020102020204" pitchFamily="34" charset="0"/>
              </a:rPr>
              <a:t>GŁOS NIEWAŻNY</a:t>
            </a: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4173538" y="3933825"/>
            <a:ext cx="49117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Wyborca postawił znak w obrębie kratki w postaci co najmniej dwóch przecinających się linii, przy nazwiskach więcej niż jednego kandydata z dwóch różnych list.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Pismo odręczne 6"/>
              <p14:cNvContentPartPr/>
              <p14:nvPr/>
            </p14:nvContentPartPr>
            <p14:xfrm>
              <a:off x="2555776" y="3074987"/>
              <a:ext cx="477720" cy="190080"/>
            </p14:xfrm>
          </p:contentPart>
        </mc:Choice>
        <mc:Fallback>
          <p:pic>
            <p:nvPicPr>
              <p:cNvPr id="7" name="Pismo odręczne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6416" y="3065627"/>
                <a:ext cx="496440" cy="20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9375" y="938213"/>
            <a:ext cx="856932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000" b="1" dirty="0"/>
              <a:t>Ustalając, czy głos na karcie jest ważny, czy nieważny, komisja stosuje poniższe reguły: </a:t>
            </a:r>
          </a:p>
          <a:p>
            <a:pPr>
              <a:defRPr/>
            </a:pPr>
            <a:endParaRPr lang="pl-PL" sz="2000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2000" b="1" dirty="0"/>
              <a:t>w przypadkach wątpliwych należy przyjmować, </a:t>
            </a:r>
            <a:r>
              <a:rPr lang="pl-PL" sz="2000" b="1" dirty="0">
                <a:latin typeface="Arial Black" panose="020B0A04020102020204" pitchFamily="34" charset="0"/>
              </a:rPr>
              <a:t>że znakiem „x” </a:t>
            </a:r>
            <a:r>
              <a:rPr lang="pl-PL" sz="2000" b="1" dirty="0"/>
              <a:t>postawionym w kratce są co najmniej dwie linie, które przecinają się w obrębie kratki.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2000" b="1" dirty="0">
                <a:latin typeface="Arial Black" panose="020B0A04020102020204" pitchFamily="34" charset="0"/>
              </a:rPr>
              <a:t>Ustalenie, czy postawiony znak jest znakiem „x” w rozumieniu Kodeksu wyborczego oraz, czy postawiony jest on w kratce, czy poza nią, należy do komisji; </a:t>
            </a:r>
          </a:p>
        </p:txBody>
      </p:sp>
      <p:sp>
        <p:nvSpPr>
          <p:cNvPr id="19459" name="pole tekstowe 2"/>
          <p:cNvSpPr txBox="1">
            <a:spLocks noChangeArrowheads="1"/>
          </p:cNvSpPr>
          <p:nvPr/>
        </p:nvSpPr>
        <p:spPr bwMode="auto">
          <a:xfrm>
            <a:off x="1908175" y="476250"/>
            <a:ext cx="489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DEFINICJA ZNAKU „X”</a:t>
            </a:r>
          </a:p>
        </p:txBody>
      </p:sp>
      <p:sp>
        <p:nvSpPr>
          <p:cNvPr id="4" name="Prostokąt 3"/>
          <p:cNvSpPr>
            <a:spLocks noChangeArrowheads="1"/>
          </p:cNvSpPr>
          <p:nvPr/>
        </p:nvSpPr>
        <p:spPr bwMode="auto">
          <a:xfrm>
            <a:off x="173038" y="3895725"/>
            <a:ext cx="82089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>
                <a:latin typeface="Arial" panose="020B0604020202020204" pitchFamily="34" charset="0"/>
              </a:rPr>
              <a:t>wszelkie znaki, wykreślenia, przekreślenia, w tym również i </a:t>
            </a:r>
            <a:r>
              <a:rPr lang="pl-PL" altLang="pl-PL" sz="2000" b="1">
                <a:latin typeface="Arial Black" panose="020B0A04020102020204" pitchFamily="34" charset="0"/>
              </a:rPr>
              <a:t>znak „x”</a:t>
            </a:r>
            <a:r>
              <a:rPr lang="pl-PL" altLang="pl-PL" sz="2000" b="1">
                <a:latin typeface="Arial" panose="020B0604020202020204" pitchFamily="34" charset="0"/>
              </a:rPr>
              <a:t> postawiony przez wyborcę poza przeznaczoną na to kratką, traktuje się jako dopiski, które nie wpływają na ważność głosu; </a:t>
            </a:r>
            <a:endParaRPr lang="pl-PL" altLang="pl-PL" sz="1800" b="1">
              <a:latin typeface="Arial" panose="020B0604020202020204" pitchFamily="34" charset="0"/>
            </a:endParaRPr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07950" y="5300663"/>
            <a:ext cx="8112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>
                <a:latin typeface="Arial" panose="020B0604020202020204" pitchFamily="34" charset="0"/>
              </a:rPr>
              <a:t>wszelkie inne znaki niż </a:t>
            </a:r>
            <a:r>
              <a:rPr lang="pl-PL" altLang="pl-PL" sz="2000" b="1">
                <a:latin typeface="Arial Black" panose="020B0A04020102020204" pitchFamily="34" charset="0"/>
              </a:rPr>
              <a:t>znak „x”</a:t>
            </a:r>
            <a:r>
              <a:rPr lang="pl-PL" altLang="pl-PL" sz="2000" b="1">
                <a:latin typeface="Arial" panose="020B0604020202020204" pitchFamily="34" charset="0"/>
              </a:rPr>
              <a:t>, tj. niebędące co najmniej dwiema liniami, które przecinają się w obrębie kratki, </a:t>
            </a:r>
            <a:r>
              <a:rPr lang="pl-PL" altLang="pl-PL" sz="2000" b="1">
                <a:latin typeface="Arial" panose="020B0604020202020204" pitchFamily="34" charset="0"/>
                <a:cs typeface="Arial" panose="020B0604020202020204" pitchFamily="34" charset="0"/>
              </a:rPr>
              <a:t>naniesione</a:t>
            </a:r>
            <a:r>
              <a:rPr lang="pl-PL" altLang="pl-PL" sz="2000" b="1">
                <a:latin typeface="Arial" panose="020B0604020202020204" pitchFamily="34" charset="0"/>
              </a:rPr>
              <a:t> w obrębie kratki, również nie wpływają na ważność głosu.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9788"/>
            <a:ext cx="4248150" cy="60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pole tekstowe 2"/>
          <p:cNvSpPr txBox="1">
            <a:spLocks noChangeArrowheads="1"/>
          </p:cNvSpPr>
          <p:nvPr/>
        </p:nvSpPr>
        <p:spPr bwMode="auto">
          <a:xfrm>
            <a:off x="323850" y="331788"/>
            <a:ext cx="6911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Głosowanie na kandydatów na radnych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do rad w gminach pow. 20 000 mieszk. rad powiatów, rad dzielnic, sejmików województw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4603750" y="2413000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FF0000"/>
                </a:solidFill>
                <a:latin typeface="Arial Black" panose="020B0A04020102020204" pitchFamily="34" charset="0"/>
              </a:rPr>
              <a:t>GŁOS NIEWAŻNY</a:t>
            </a: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4173538" y="3933825"/>
            <a:ext cx="4911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Wyborca nie dokonał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żadnego wyboru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9788"/>
            <a:ext cx="4248150" cy="60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pole tekstowe 2"/>
          <p:cNvSpPr txBox="1">
            <a:spLocks noChangeArrowheads="1"/>
          </p:cNvSpPr>
          <p:nvPr/>
        </p:nvSpPr>
        <p:spPr bwMode="auto">
          <a:xfrm>
            <a:off x="323850" y="331788"/>
            <a:ext cx="6911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Głosowanie na kandydatów na radnych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do rad w gminach pow. 20 000 mieszk. rad powiatów, rad dzielnic, sejmików województw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4787900" y="2492375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B050"/>
                </a:solidFill>
                <a:latin typeface="Arial Black" panose="020B0A04020102020204" pitchFamily="34" charset="0"/>
              </a:rPr>
              <a:t>GŁOS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B050"/>
                </a:solidFill>
                <a:latin typeface="Arial Black" panose="020B0A04020102020204" pitchFamily="34" charset="0"/>
              </a:rPr>
              <a:t>WAŻNY</a:t>
            </a: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3995738" y="3933825"/>
            <a:ext cx="50895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Wyborca postawił znak w obrębie kratki, w postaci co najmniej dwóch przecinających się linii, przy nazwisku trzech kandydatów z tej samej listy. Głos taki traktuje się jako oddany na kandydata, którego nazwisko jest wyżej (ma niższy numer).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Głos oddano na kandydata poz. 04, lista nr 3.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Pismo odręczne 3"/>
              <p14:cNvContentPartPr/>
              <p14:nvPr/>
            </p14:nvContentPartPr>
            <p14:xfrm>
              <a:off x="2890488" y="2877531"/>
              <a:ext cx="136313" cy="121320"/>
            </p14:xfrm>
          </p:contentPart>
        </mc:Choice>
        <mc:Fallback>
          <p:pic>
            <p:nvPicPr>
              <p:cNvPr id="4" name="Pismo odręczne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2216" y="2869251"/>
                <a:ext cx="152858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Pismo odręczne 5"/>
              <p14:cNvContentPartPr/>
              <p14:nvPr/>
            </p14:nvContentPartPr>
            <p14:xfrm>
              <a:off x="2970650" y="2857371"/>
              <a:ext cx="76312" cy="154800"/>
            </p14:xfrm>
          </p:contentPart>
        </mc:Choice>
        <mc:Fallback>
          <p:pic>
            <p:nvPicPr>
              <p:cNvPr id="6" name="Pismo odręczne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2371" y="2849091"/>
                <a:ext cx="9287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Pismo odręczne 9"/>
              <p14:cNvContentPartPr/>
              <p14:nvPr/>
            </p14:nvContentPartPr>
            <p14:xfrm>
              <a:off x="2888816" y="2441726"/>
              <a:ext cx="215640" cy="155160"/>
            </p14:xfrm>
          </p:contentPart>
        </mc:Choice>
        <mc:Fallback>
          <p:pic>
            <p:nvPicPr>
              <p:cNvPr id="10" name="Pismo odręczne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0536" y="2433446"/>
                <a:ext cx="2322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Pismo odręczne 11"/>
              <p14:cNvContentPartPr/>
              <p14:nvPr/>
            </p14:nvContentPartPr>
            <p14:xfrm>
              <a:off x="2935976" y="2428406"/>
              <a:ext cx="161640" cy="128160"/>
            </p14:xfrm>
          </p:contentPart>
        </mc:Choice>
        <mc:Fallback>
          <p:pic>
            <p:nvPicPr>
              <p:cNvPr id="12" name="Pismo odręczne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27696" y="2420126"/>
                <a:ext cx="1782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Pismo odręczne 14"/>
              <p14:cNvContentPartPr/>
              <p14:nvPr/>
            </p14:nvContentPartPr>
            <p14:xfrm>
              <a:off x="2888816" y="3329992"/>
              <a:ext cx="215280" cy="121320"/>
            </p14:xfrm>
          </p:contentPart>
        </mc:Choice>
        <mc:Fallback>
          <p:pic>
            <p:nvPicPr>
              <p:cNvPr id="15" name="Pismo odręczne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80536" y="3321712"/>
                <a:ext cx="2318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Pismo odręczne 16"/>
              <p14:cNvContentPartPr/>
              <p14:nvPr/>
            </p14:nvContentPartPr>
            <p14:xfrm>
              <a:off x="2888816" y="3356992"/>
              <a:ext cx="189360" cy="101160"/>
            </p14:xfrm>
          </p:contentPart>
        </mc:Choice>
        <mc:Fallback>
          <p:pic>
            <p:nvPicPr>
              <p:cNvPr id="17" name="Pismo odręczne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0536" y="3348712"/>
                <a:ext cx="205920" cy="11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9788"/>
            <a:ext cx="4248150" cy="60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pole tekstowe 2"/>
          <p:cNvSpPr txBox="1">
            <a:spLocks noChangeArrowheads="1"/>
          </p:cNvSpPr>
          <p:nvPr/>
        </p:nvSpPr>
        <p:spPr bwMode="auto">
          <a:xfrm>
            <a:off x="323850" y="331788"/>
            <a:ext cx="6911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Głosowanie na kandydatów na radnych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do rad w gminach pow. 20 000 mieszk. rad powiatów, rad dzielnic, sejmików województw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4603750" y="2413000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FF0000"/>
                </a:solidFill>
                <a:latin typeface="Arial Black" panose="020B0A04020102020204" pitchFamily="34" charset="0"/>
              </a:rPr>
              <a:t>GŁOS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FF0000"/>
                </a:solidFill>
                <a:latin typeface="Arial Black" panose="020B0A04020102020204" pitchFamily="34" charset="0"/>
              </a:rPr>
              <a:t>NIEWAŻNY</a:t>
            </a: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4356100" y="3933825"/>
            <a:ext cx="43926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Wyborca postawił znak X w obrębie kratki, w postaci, co najmniej dwóch przecinających się linii, przy nazwisku kandydata z listy nr 3.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nr 3 została unieważniona po wydruku kart</a:t>
            </a:r>
            <a:r>
              <a:rPr lang="pl-PL" altLang="pl-PL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Pismo odręczne 9"/>
              <p14:cNvContentPartPr/>
              <p14:nvPr/>
            </p14:nvContentPartPr>
            <p14:xfrm>
              <a:off x="2870581" y="2177373"/>
              <a:ext cx="215640" cy="155160"/>
            </p14:xfrm>
          </p:contentPart>
        </mc:Choice>
        <mc:Fallback>
          <p:pic>
            <p:nvPicPr>
              <p:cNvPr id="10" name="Pismo odręczne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2301" y="2169093"/>
                <a:ext cx="2322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Pismo odręczne 11"/>
              <p14:cNvContentPartPr/>
              <p14:nvPr/>
            </p14:nvContentPartPr>
            <p14:xfrm>
              <a:off x="2917741" y="2164053"/>
              <a:ext cx="161640" cy="128160"/>
            </p14:xfrm>
          </p:contentPart>
        </mc:Choice>
        <mc:Fallback>
          <p:pic>
            <p:nvPicPr>
              <p:cNvPr id="12" name="Pismo odręczne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9461" y="2155773"/>
                <a:ext cx="178200" cy="144720"/>
              </a:xfrm>
              <a:prstGeom prst="rect">
                <a:avLst/>
              </a:prstGeom>
            </p:spPr>
          </p:pic>
        </mc:Fallback>
      </mc:AlternateContent>
      <p:sp>
        <p:nvSpPr>
          <p:cNvPr id="49160" name="pole tekstowe 2"/>
          <p:cNvSpPr txBox="1">
            <a:spLocks noChangeArrowheads="1"/>
          </p:cNvSpPr>
          <p:nvPr/>
        </p:nvSpPr>
        <p:spPr bwMode="auto">
          <a:xfrm>
            <a:off x="4427538" y="1484313"/>
            <a:ext cx="4248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002060"/>
                </a:solidFill>
                <a:latin typeface="Arial" panose="020B0604020202020204" pitchFamily="34" charset="0"/>
              </a:rPr>
              <a:t>Lista nr 3 - unieważniona po wydruku kart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9788"/>
            <a:ext cx="4248150" cy="60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pole tekstowe 2"/>
          <p:cNvSpPr txBox="1">
            <a:spLocks noChangeArrowheads="1"/>
          </p:cNvSpPr>
          <p:nvPr/>
        </p:nvSpPr>
        <p:spPr bwMode="auto">
          <a:xfrm>
            <a:off x="323850" y="331788"/>
            <a:ext cx="6911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Głosowanie na kandydatów na radnych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do rad w gminach pow. 20 000 mieszk. rad powiatów, rad dzielnic, sejmików województw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4603750" y="2413000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B050"/>
                </a:solidFill>
                <a:latin typeface="Arial Black" panose="020B0A04020102020204" pitchFamily="34" charset="0"/>
              </a:rPr>
              <a:t>GŁOS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B050"/>
                </a:solidFill>
                <a:latin typeface="Arial Black" panose="020B0A04020102020204" pitchFamily="34" charset="0"/>
              </a:rPr>
              <a:t>WAŻNY</a:t>
            </a: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4356100" y="3933825"/>
            <a:ext cx="47291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Wyborca postawił znak X w obrębie kratki, w postaci, co najmniej dwóch przecinających się linii, przy nazwisku dwóch kandydatów z tej samej listy nr 3. </a:t>
            </a:r>
            <a:r>
              <a:rPr lang="pl-PL" altLang="pl-PL" sz="1600" b="1" u="sng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nr 3 została unieważniona po wydruku kart</a:t>
            </a:r>
            <a:r>
              <a:rPr lang="pl-PL" altLang="pl-PL" sz="1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Kolejny znak X wyborca postawił przy kandydacie nr 04 z listy nr 5.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Wyborca oddał głos ważny na kandydata nr 04 z listy nr 5.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Pismo odręczne 3"/>
              <p14:cNvContentPartPr/>
              <p14:nvPr/>
            </p14:nvContentPartPr>
            <p14:xfrm>
              <a:off x="2875496" y="3011083"/>
              <a:ext cx="168480" cy="121320"/>
            </p14:xfrm>
          </p:contentPart>
        </mc:Choice>
        <mc:Fallback>
          <p:pic>
            <p:nvPicPr>
              <p:cNvPr id="4" name="Pismo odręczne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7234" y="3002827"/>
                <a:ext cx="185005" cy="137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Pismo odręczne 5"/>
              <p14:cNvContentPartPr/>
              <p14:nvPr/>
            </p14:nvContentPartPr>
            <p14:xfrm>
              <a:off x="2969816" y="2990923"/>
              <a:ext cx="94320" cy="154800"/>
            </p14:xfrm>
          </p:contentPart>
        </mc:Choice>
        <mc:Fallback>
          <p:pic>
            <p:nvPicPr>
              <p:cNvPr id="6" name="Pismo odręczne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1567" y="2982643"/>
                <a:ext cx="110817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Pismo odręczne 9"/>
              <p14:cNvContentPartPr/>
              <p14:nvPr/>
            </p14:nvContentPartPr>
            <p14:xfrm>
              <a:off x="2868656" y="2439403"/>
              <a:ext cx="215640" cy="155160"/>
            </p14:xfrm>
          </p:contentPart>
        </mc:Choice>
        <mc:Fallback>
          <p:pic>
            <p:nvPicPr>
              <p:cNvPr id="10" name="Pismo odręczne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60390" y="2431142"/>
                <a:ext cx="232172" cy="171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Pismo odręczne 11"/>
              <p14:cNvContentPartPr/>
              <p14:nvPr/>
            </p14:nvContentPartPr>
            <p14:xfrm>
              <a:off x="2915816" y="2426083"/>
              <a:ext cx="161640" cy="128160"/>
            </p14:xfrm>
          </p:contentPart>
        </mc:Choice>
        <mc:Fallback>
          <p:pic>
            <p:nvPicPr>
              <p:cNvPr id="12" name="Pismo odręczne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7554" y="2417803"/>
                <a:ext cx="178163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Pismo odręczne 20"/>
              <p14:cNvContentPartPr/>
              <p14:nvPr/>
            </p14:nvContentPartPr>
            <p14:xfrm>
              <a:off x="1694308" y="4477786"/>
              <a:ext cx="195480" cy="169200"/>
            </p14:xfrm>
          </p:contentPart>
        </mc:Choice>
        <mc:Fallback>
          <p:pic>
            <p:nvPicPr>
              <p:cNvPr id="21" name="Pismo odręczne 2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6028" y="4469506"/>
                <a:ext cx="2120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" name="Pismo odręczne 22"/>
              <p14:cNvContentPartPr/>
              <p14:nvPr/>
            </p14:nvContentPartPr>
            <p14:xfrm>
              <a:off x="1727788" y="4477786"/>
              <a:ext cx="155160" cy="114840"/>
            </p14:xfrm>
          </p:contentPart>
        </mc:Choice>
        <mc:Fallback>
          <p:pic>
            <p:nvPicPr>
              <p:cNvPr id="23" name="Pismo odręczne 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19508" y="4469506"/>
                <a:ext cx="171720" cy="131400"/>
              </a:xfrm>
              <a:prstGeom prst="rect">
                <a:avLst/>
              </a:prstGeom>
            </p:spPr>
          </p:pic>
        </mc:Fallback>
      </mc:AlternateContent>
      <p:sp>
        <p:nvSpPr>
          <p:cNvPr id="50188" name="pole tekstowe 2"/>
          <p:cNvSpPr txBox="1">
            <a:spLocks noChangeArrowheads="1"/>
          </p:cNvSpPr>
          <p:nvPr/>
        </p:nvSpPr>
        <p:spPr bwMode="auto">
          <a:xfrm>
            <a:off x="4427538" y="1484313"/>
            <a:ext cx="4248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002060"/>
                </a:solidFill>
                <a:latin typeface="Arial" panose="020B0604020202020204" pitchFamily="34" charset="0"/>
              </a:rPr>
              <a:t>Lista nr 3 - unieważniona po wydruku kart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9788"/>
            <a:ext cx="4248150" cy="60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pole tekstowe 2"/>
          <p:cNvSpPr txBox="1">
            <a:spLocks noChangeArrowheads="1"/>
          </p:cNvSpPr>
          <p:nvPr/>
        </p:nvSpPr>
        <p:spPr bwMode="auto">
          <a:xfrm>
            <a:off x="323850" y="331788"/>
            <a:ext cx="6911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Głosowanie na kandydatów na radnych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do rad w gminach pow. 20 000 mieszk. rad powiatów, rad dzielnic, sejmików województw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4603750" y="2413000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FF0000"/>
                </a:solidFill>
                <a:latin typeface="Arial Black" panose="020B0A04020102020204" pitchFamily="34" charset="0"/>
              </a:rPr>
              <a:t>GŁOS NIEWAŻNY</a:t>
            </a: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4173538" y="3933825"/>
            <a:ext cx="4911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Wyborca postawił znak w postaci, co najmniej dwóch przecinających się linii, poza miejscem na to przeznaczonym.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Pismo odręczne 6"/>
              <p14:cNvContentPartPr/>
              <p14:nvPr/>
            </p14:nvContentPartPr>
            <p14:xfrm>
              <a:off x="2771800" y="2780928"/>
              <a:ext cx="477720" cy="190080"/>
            </p14:xfrm>
          </p:contentPart>
        </mc:Choice>
        <mc:Fallback>
          <p:pic>
            <p:nvPicPr>
              <p:cNvPr id="7" name="Pismo odręczne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2440" y="2771568"/>
                <a:ext cx="496440" cy="20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ole tekstowe 2"/>
          <p:cNvSpPr txBox="1">
            <a:spLocks noChangeArrowheads="1"/>
          </p:cNvSpPr>
          <p:nvPr/>
        </p:nvSpPr>
        <p:spPr bwMode="auto">
          <a:xfrm>
            <a:off x="107950" y="428625"/>
            <a:ext cx="7704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Głosowanie na kandydatów na wójta, gdy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w wyborach kandyduje dwóch lub więcej kandydatów 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4603750" y="2413000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FF0000"/>
                </a:solidFill>
                <a:latin typeface="Arial Black" panose="020B0A04020102020204" pitchFamily="34" charset="0"/>
              </a:rPr>
              <a:t>GŁOS NIEWAŻNY</a:t>
            </a: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3959225" y="3933825"/>
            <a:ext cx="4911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Wyborca nie postawił znaku w postaci, co najmniej dwóch przecinających się linii,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miejscu na to przeznaczonym.</a:t>
            </a:r>
          </a:p>
        </p:txBody>
      </p:sp>
      <p:pic>
        <p:nvPicPr>
          <p:cNvPr id="5222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01725"/>
            <a:ext cx="3457575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Pismo odręczne 9"/>
              <p14:cNvContentPartPr/>
              <p14:nvPr/>
            </p14:nvContentPartPr>
            <p14:xfrm>
              <a:off x="695970" y="2043572"/>
              <a:ext cx="2489760" cy="348480"/>
            </p14:xfrm>
          </p:contentPart>
        </mc:Choice>
        <mc:Fallback>
          <p:pic>
            <p:nvPicPr>
              <p:cNvPr id="10" name="Pismo odręczne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050" y="2026652"/>
                <a:ext cx="2523600" cy="38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ole tekstowe 2"/>
          <p:cNvSpPr txBox="1">
            <a:spLocks noChangeArrowheads="1"/>
          </p:cNvSpPr>
          <p:nvPr/>
        </p:nvSpPr>
        <p:spPr bwMode="auto">
          <a:xfrm>
            <a:off x="107950" y="428625"/>
            <a:ext cx="7704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Głosowanie na kandydatów na wójta, gdy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w wyborach kandyduje dwóch lub więcej kandydatów 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4603750" y="2413000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FF0000"/>
                </a:solidFill>
                <a:latin typeface="Arial Black" panose="020B0A04020102020204" pitchFamily="34" charset="0"/>
              </a:rPr>
              <a:t>GŁOS NIEWAŻNY</a:t>
            </a: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3959225" y="3933825"/>
            <a:ext cx="4911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Wyborca postawił znak w postaci, co najmniej dwóch przecinających się linii,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miejscu na to przeznaczonym przy nazwisku więcej niż jednego kandydata.</a:t>
            </a:r>
          </a:p>
        </p:txBody>
      </p:sp>
      <p:pic>
        <p:nvPicPr>
          <p:cNvPr id="5325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01725"/>
            <a:ext cx="3457575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Pismo odręczne 4"/>
              <p14:cNvContentPartPr/>
              <p14:nvPr/>
            </p14:nvContentPartPr>
            <p14:xfrm>
              <a:off x="751920" y="2387560"/>
              <a:ext cx="183240" cy="259560"/>
            </p14:xfrm>
          </p:contentPart>
        </mc:Choice>
        <mc:Fallback>
          <p:pic>
            <p:nvPicPr>
              <p:cNvPr id="5" name="Pismo odręczne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000" y="2370640"/>
                <a:ext cx="2170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Pismo odręczne 5"/>
              <p14:cNvContentPartPr/>
              <p14:nvPr/>
            </p14:nvContentPartPr>
            <p14:xfrm>
              <a:off x="751920" y="2387560"/>
              <a:ext cx="142560" cy="223920"/>
            </p14:xfrm>
          </p:contentPart>
        </mc:Choice>
        <mc:Fallback>
          <p:pic>
            <p:nvPicPr>
              <p:cNvPr id="6" name="Pismo odręczne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5000" y="2370640"/>
                <a:ext cx="1764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Pismo odręczne 10"/>
              <p14:cNvContentPartPr/>
              <p14:nvPr/>
            </p14:nvContentPartPr>
            <p14:xfrm>
              <a:off x="767040" y="3275680"/>
              <a:ext cx="127800" cy="186480"/>
            </p14:xfrm>
          </p:contentPart>
        </mc:Choice>
        <mc:Fallback>
          <p:pic>
            <p:nvPicPr>
              <p:cNvPr id="11" name="Pismo odręczne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0120" y="3258760"/>
                <a:ext cx="1616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Pismo odręczne 13"/>
              <p14:cNvContentPartPr/>
              <p14:nvPr/>
            </p14:nvContentPartPr>
            <p14:xfrm>
              <a:off x="767040" y="3231040"/>
              <a:ext cx="173160" cy="224280"/>
            </p14:xfrm>
          </p:contentPart>
        </mc:Choice>
        <mc:Fallback>
          <p:pic>
            <p:nvPicPr>
              <p:cNvPr id="14" name="Pismo odręczne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0120" y="3214120"/>
                <a:ext cx="207000" cy="25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ole tekstowe 2"/>
          <p:cNvSpPr txBox="1">
            <a:spLocks noChangeArrowheads="1"/>
          </p:cNvSpPr>
          <p:nvPr/>
        </p:nvSpPr>
        <p:spPr bwMode="auto">
          <a:xfrm>
            <a:off x="107950" y="428625"/>
            <a:ext cx="7704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Głosowanie na kandydatów na wójta, gdy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w wyborach kandyduje dwóch lub więcej kandydatów 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4356100" y="2406650"/>
            <a:ext cx="426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B050"/>
                </a:solidFill>
                <a:latin typeface="Arial Black" panose="020B0A04020102020204" pitchFamily="34" charset="0"/>
              </a:rPr>
              <a:t>GŁOS WAŻNY</a:t>
            </a: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3959225" y="3933825"/>
            <a:ext cx="4911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Wyborca postawił znak w postaci, co najmniej dwóch przecinających się linii,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miejscu na to przeznaczonym, tylko przy nazwisku jednego kandydata.</a:t>
            </a:r>
          </a:p>
        </p:txBody>
      </p:sp>
      <p:pic>
        <p:nvPicPr>
          <p:cNvPr id="5427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01725"/>
            <a:ext cx="3457575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Pismo odręczne 4"/>
              <p14:cNvContentPartPr/>
              <p14:nvPr/>
            </p14:nvContentPartPr>
            <p14:xfrm>
              <a:off x="751920" y="2387560"/>
              <a:ext cx="183240" cy="259560"/>
            </p14:xfrm>
          </p:contentPart>
        </mc:Choice>
        <mc:Fallback>
          <p:pic>
            <p:nvPicPr>
              <p:cNvPr id="5" name="Pismo odręczne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000" y="2370640"/>
                <a:ext cx="2170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Pismo odręczne 5"/>
              <p14:cNvContentPartPr/>
              <p14:nvPr/>
            </p14:nvContentPartPr>
            <p14:xfrm>
              <a:off x="751920" y="2387560"/>
              <a:ext cx="142560" cy="223920"/>
            </p14:xfrm>
          </p:contentPart>
        </mc:Choice>
        <mc:Fallback>
          <p:pic>
            <p:nvPicPr>
              <p:cNvPr id="6" name="Pismo odręczne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5000" y="2370640"/>
                <a:ext cx="176400" cy="257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ole tekstowe 2"/>
          <p:cNvSpPr txBox="1">
            <a:spLocks noChangeArrowheads="1"/>
          </p:cNvSpPr>
          <p:nvPr/>
        </p:nvSpPr>
        <p:spPr bwMode="auto">
          <a:xfrm>
            <a:off x="107950" y="428625"/>
            <a:ext cx="7704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Głosowanie na kandydatów na wójta, gdy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w wyborach kandyduje tylko jeden kandydat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4932363" y="2133600"/>
            <a:ext cx="42672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B050"/>
                </a:solidFill>
                <a:latin typeface="Arial Black" panose="020B0A04020102020204" pitchFamily="34" charset="0"/>
              </a:rPr>
              <a:t>GŁOS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B050"/>
                </a:solidFill>
                <a:latin typeface="Arial Black" panose="020B0A04020102020204" pitchFamily="34" charset="0"/>
              </a:rPr>
              <a:t>WAŻNY</a:t>
            </a: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3203575" y="5070475"/>
            <a:ext cx="53435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Wyborca postawił znak w postaci, co najmniej dwóch przecinających się linii,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miejscu na to przeznaczonym, wybierając tylko jedną z opcji udzielenia swojego głosu.</a:t>
            </a:r>
          </a:p>
        </p:txBody>
      </p:sp>
      <p:pic>
        <p:nvPicPr>
          <p:cNvPr id="55301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92200"/>
            <a:ext cx="5573712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Pismo odręczne 6"/>
              <p14:cNvContentPartPr/>
              <p14:nvPr/>
            </p14:nvContentPartPr>
            <p14:xfrm>
              <a:off x="1031728" y="2763288"/>
              <a:ext cx="224640" cy="348120"/>
            </p14:xfrm>
          </p:contentPart>
        </mc:Choice>
        <mc:Fallback>
          <p:pic>
            <p:nvPicPr>
              <p:cNvPr id="7" name="Pismo odręczne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4808" y="2746368"/>
                <a:ext cx="2584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Pismo odręczne 10"/>
              <p14:cNvContentPartPr/>
              <p14:nvPr/>
            </p14:nvContentPartPr>
            <p14:xfrm>
              <a:off x="1043608" y="2780928"/>
              <a:ext cx="259920" cy="295200"/>
            </p14:xfrm>
          </p:contentPart>
        </mc:Choice>
        <mc:Fallback>
          <p:pic>
            <p:nvPicPr>
              <p:cNvPr id="11" name="Pismo odręczne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6688" y="2764008"/>
                <a:ext cx="293760" cy="32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ole tekstowe 2"/>
          <p:cNvSpPr txBox="1">
            <a:spLocks noChangeArrowheads="1"/>
          </p:cNvSpPr>
          <p:nvPr/>
        </p:nvSpPr>
        <p:spPr bwMode="auto">
          <a:xfrm>
            <a:off x="107950" y="428625"/>
            <a:ext cx="7704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Głosowanie na kandydatów na wójta, gdy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w wyborach kandyduje tylko jeden kandydat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5219700" y="2135188"/>
            <a:ext cx="42687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FF0000"/>
                </a:solidFill>
                <a:latin typeface="Arial Black" panose="020B0A04020102020204" pitchFamily="34" charset="0"/>
              </a:rPr>
              <a:t>GŁOS NIEWAŻNY</a:t>
            </a: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179388" y="5275263"/>
            <a:ext cx="8223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Wyborca postawił znak w postaci, co najmniej dwóch przecinających się linii, w miejscu na to przeznaczonym, wybierając dwie opcje udzielenia swojego głosu.</a:t>
            </a:r>
          </a:p>
        </p:txBody>
      </p:sp>
      <p:pic>
        <p:nvPicPr>
          <p:cNvPr id="5632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095375"/>
            <a:ext cx="5640387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Pismo odręczne 11"/>
              <p14:cNvContentPartPr/>
              <p14:nvPr/>
            </p14:nvContentPartPr>
            <p14:xfrm>
              <a:off x="985320" y="2819996"/>
              <a:ext cx="206640" cy="307080"/>
            </p14:xfrm>
          </p:contentPart>
        </mc:Choice>
        <mc:Fallback>
          <p:pic>
            <p:nvPicPr>
              <p:cNvPr id="12" name="Pismo odręczne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8400" y="2803076"/>
                <a:ext cx="2404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Pismo odręczne 13"/>
              <p14:cNvContentPartPr/>
              <p14:nvPr/>
            </p14:nvContentPartPr>
            <p14:xfrm>
              <a:off x="1032480" y="2796236"/>
              <a:ext cx="136080" cy="324720"/>
            </p14:xfrm>
          </p:contentPart>
        </mc:Choice>
        <mc:Fallback>
          <p:pic>
            <p:nvPicPr>
              <p:cNvPr id="14" name="Pismo odręczne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5560" y="2779316"/>
                <a:ext cx="1699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Pismo odręczne 15"/>
              <p14:cNvContentPartPr/>
              <p14:nvPr/>
            </p14:nvContentPartPr>
            <p14:xfrm>
              <a:off x="996840" y="3256316"/>
              <a:ext cx="187560" cy="356040"/>
            </p14:xfrm>
          </p:contentPart>
        </mc:Choice>
        <mc:Fallback>
          <p:pic>
            <p:nvPicPr>
              <p:cNvPr id="16" name="Pismo odręczne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9920" y="3239396"/>
                <a:ext cx="2214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" name="Pismo odręczne 17"/>
              <p14:cNvContentPartPr/>
              <p14:nvPr/>
            </p14:nvContentPartPr>
            <p14:xfrm>
              <a:off x="991080" y="3238676"/>
              <a:ext cx="212760" cy="301320"/>
            </p14:xfrm>
          </p:contentPart>
        </mc:Choice>
        <mc:Fallback>
          <p:pic>
            <p:nvPicPr>
              <p:cNvPr id="18" name="Pismo odręczne 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4160" y="3221756"/>
                <a:ext cx="246600" cy="33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ole tekstowe 1"/>
          <p:cNvSpPr txBox="1">
            <a:spLocks noChangeArrowheads="1"/>
          </p:cNvSpPr>
          <p:nvPr/>
        </p:nvSpPr>
        <p:spPr bwMode="auto">
          <a:xfrm>
            <a:off x="250825" y="1412875"/>
            <a:ext cx="8856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  <a:cs typeface="Arial" panose="020B0604020202020204" pitchFamily="34" charset="0"/>
              </a:rPr>
              <a:t>Do stwierdzenia, czy głos oddany na karcie do głosowania jest głosem ważnym, czy też głosem nieważnym</a:t>
            </a:r>
            <a:r>
              <a:rPr lang="pl-PL" altLang="pl-PL" sz="2000" b="1">
                <a:latin typeface="Arial Black" panose="020B0A04020102020204" pitchFamily="34" charset="0"/>
                <a:cs typeface="Arial" panose="020B0604020202020204" pitchFamily="34" charset="0"/>
              </a:rPr>
              <a:t>, uprawniona jest tylko obwodowa komisja wyborcza ds. ustalenia wyników głosowania</a:t>
            </a:r>
            <a:r>
              <a:rPr lang="pl-PL" altLang="pl-PL" sz="20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483" name="pole tekstowe 2"/>
          <p:cNvSpPr txBox="1">
            <a:spLocks noChangeArrowheads="1"/>
          </p:cNvSpPr>
          <p:nvPr/>
        </p:nvSpPr>
        <p:spPr bwMode="auto">
          <a:xfrm>
            <a:off x="1908175" y="476250"/>
            <a:ext cx="489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DEFINICJA ZNAKU „X”</a:t>
            </a:r>
          </a:p>
        </p:txBody>
      </p:sp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287338" y="4465638"/>
            <a:ext cx="842486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Odpowiedzią może być jedynie przytoczenie brzmienia art. 5 ust. 12 Kodeksu wyborczego – </a:t>
            </a:r>
            <a:r>
              <a:rPr lang="pl-PL" altLang="pl-PL" sz="2000" b="1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„znak „x” – rozumie się przez to co najmniej dwie linie, które przecinają się w obrębie kratki”  </a:t>
            </a:r>
            <a:r>
              <a:rPr lang="pl-PL" altLang="pl-PL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  <a:r>
              <a:rPr lang="pl-PL" altLang="pl-PL" sz="2000" b="1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zapisu pkt. 41 uchwały PKW z dnia 17 września 2018 r., przytoczonego w poprzednim slajdzie.</a:t>
            </a:r>
          </a:p>
        </p:txBody>
      </p:sp>
      <p:sp>
        <p:nvSpPr>
          <p:cNvPr id="3" name="Prostokąt 2"/>
          <p:cNvSpPr>
            <a:spLocks noChangeArrowheads="1"/>
          </p:cNvSpPr>
          <p:nvPr/>
        </p:nvSpPr>
        <p:spPr bwMode="auto">
          <a:xfrm>
            <a:off x="287338" y="3089275"/>
            <a:ext cx="8353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u="sng">
                <a:latin typeface="Arial Black" panose="020B0A04020102020204" pitchFamily="34" charset="0"/>
                <a:cs typeface="Arial" panose="020B0604020202020204" pitchFamily="34" charset="0"/>
              </a:rPr>
              <a:t>Nie ma możliwości występowania z pytaniami w tym zakresie do innych podmiotów, w tym do komisarza wyborczego, urzędnika wyborczego, czy delegatury KBW.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ole tekstowe 2"/>
          <p:cNvSpPr txBox="1">
            <a:spLocks noChangeArrowheads="1"/>
          </p:cNvSpPr>
          <p:nvPr/>
        </p:nvSpPr>
        <p:spPr bwMode="auto">
          <a:xfrm>
            <a:off x="107950" y="428625"/>
            <a:ext cx="7704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Głosowanie na kandydatów na wójta, gdy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C00000"/>
                </a:solidFill>
                <a:latin typeface="Arial Black" panose="020B0A04020102020204" pitchFamily="34" charset="0"/>
              </a:rPr>
              <a:t>w wyborach kandyduje tylko jeden kandydat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5364163" y="2276475"/>
            <a:ext cx="426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3600">
                <a:solidFill>
                  <a:srgbClr val="FF0000"/>
                </a:solidFill>
                <a:latin typeface="Arial Black" panose="020B0A04020102020204" pitchFamily="34" charset="0"/>
              </a:rPr>
              <a:t>GŁOS NIEWAŻNY</a:t>
            </a: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107950" y="5295900"/>
            <a:ext cx="89281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Wyborca postawił znak w postaci: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dwóch przecinających się linii w miejscu na to przeznaczonym, przy opcji TAK,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 najmniej dwóch przecinających się linii w miejscu na to przeznaczonym, przy opcji NIE.</a:t>
            </a:r>
          </a:p>
        </p:txBody>
      </p:sp>
      <p:pic>
        <p:nvPicPr>
          <p:cNvPr id="57349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095375"/>
            <a:ext cx="60706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Pismo odręczne 24"/>
              <p14:cNvContentPartPr/>
              <p14:nvPr/>
            </p14:nvContentPartPr>
            <p14:xfrm>
              <a:off x="945250" y="2966498"/>
              <a:ext cx="508680" cy="750240"/>
            </p14:xfrm>
          </p:contentPart>
        </mc:Choice>
        <mc:Fallback>
          <p:pic>
            <p:nvPicPr>
              <p:cNvPr id="25" name="Pismo odręczne 2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0570" y="2961818"/>
                <a:ext cx="518040" cy="75960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Prostokąt 28"/>
          <p:cNvSpPr/>
          <p:nvPr/>
        </p:nvSpPr>
        <p:spPr>
          <a:xfrm>
            <a:off x="3924300" y="3284538"/>
            <a:ext cx="142875" cy="144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ole tekstowe 1"/>
          <p:cNvSpPr txBox="1">
            <a:spLocks noChangeArrowheads="1"/>
          </p:cNvSpPr>
          <p:nvPr/>
        </p:nvSpPr>
        <p:spPr bwMode="auto">
          <a:xfrm>
            <a:off x="107950" y="1773238"/>
            <a:ext cx="8856663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 ust. 12 Kodeksu wyborczego</a:t>
            </a:r>
            <a:endParaRPr lang="pl-PL" altLang="pl-PL" sz="2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000000"/>
                </a:solidFill>
                <a:latin typeface="Arial" panose="020B0604020202020204" pitchFamily="34" charset="0"/>
              </a:rPr>
              <a:t>Ilekroć w kodeksie jest mowa o: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znaku „x”</a:t>
            </a:r>
            <a:endParaRPr lang="pl-PL" altLang="pl-PL" b="1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pole tekstowe 2"/>
          <p:cNvSpPr txBox="1">
            <a:spLocks noChangeArrowheads="1"/>
          </p:cNvSpPr>
          <p:nvPr/>
        </p:nvSpPr>
        <p:spPr bwMode="auto">
          <a:xfrm>
            <a:off x="1908175" y="476250"/>
            <a:ext cx="489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DEFINICJA ZNAKU „X”</a:t>
            </a:r>
          </a:p>
        </p:txBody>
      </p:sp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250825" y="4221163"/>
            <a:ext cx="84978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 rozumie się przez to co najmniej dwie linie, które przecinają się w obrębie kratki.</a:t>
            </a:r>
            <a:endParaRPr lang="pl-PL" altLang="pl-PL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ole tekstowe 1"/>
          <p:cNvSpPr txBox="1">
            <a:spLocks noChangeArrowheads="1"/>
          </p:cNvSpPr>
          <p:nvPr/>
        </p:nvSpPr>
        <p:spPr bwMode="auto">
          <a:xfrm>
            <a:off x="179388" y="1412875"/>
            <a:ext cx="86407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stwierdzenia, czy głos oddany na karcie do głosowania jest głosem ważnym, czy też głosem nieważnym</a:t>
            </a:r>
            <a:r>
              <a:rPr lang="pl-PL" altLang="pl-PL" b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pl-PL" altLang="pl-PL" b="1" u="sng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uprawniona</a:t>
            </a:r>
            <a:r>
              <a:rPr lang="pl-PL" altLang="pl-PL" b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jest tylko obwodowa komisja wyborcza ds. ustalenia wyników głosowania w obwodzie</a:t>
            </a:r>
            <a:r>
              <a:rPr lang="pl-PL" altLang="pl-PL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altLang="pl-PL" sz="2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pole tekstowe 2"/>
          <p:cNvSpPr txBox="1">
            <a:spLocks noChangeArrowheads="1"/>
          </p:cNvSpPr>
          <p:nvPr/>
        </p:nvSpPr>
        <p:spPr bwMode="auto">
          <a:xfrm>
            <a:off x="1908175" y="476250"/>
            <a:ext cx="489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DEFINICJA ZNAKU „X”</a:t>
            </a:r>
          </a:p>
        </p:txBody>
      </p:sp>
      <p:pic>
        <p:nvPicPr>
          <p:cNvPr id="59396" name="Obraz 2" descr="Gratis vektorgrafik: Telefon, Mobiltelefon, Ikke, Opkal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445125"/>
            <a:ext cx="15128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323850" y="3824288"/>
            <a:ext cx="83518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Nie ma możliwości występowania z pytaniami w tym zakresie do innych podmiotów, w tym do komisarza wyborczego, urzędnika wyborczego, czy delegatury KBW.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4925" y="34925"/>
            <a:ext cx="9148763" cy="6858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z="3200" smtClean="0"/>
          </a:p>
          <a:p>
            <a:pPr eaLnBrk="1" hangingPunct="1">
              <a:spcBef>
                <a:spcPct val="0"/>
              </a:spcBef>
            </a:pPr>
            <a:endParaRPr lang="pl-PL" altLang="pl-PL" sz="3200" smtClean="0"/>
          </a:p>
          <a:p>
            <a:pPr eaLnBrk="1" hangingPunct="1">
              <a:spcBef>
                <a:spcPct val="0"/>
              </a:spcBef>
            </a:pPr>
            <a:endParaRPr lang="pl-PL" altLang="pl-PL" sz="3200" smtClean="0"/>
          </a:p>
          <a:p>
            <a:pPr eaLnBrk="1" hangingPunct="1">
              <a:spcBef>
                <a:spcPct val="0"/>
              </a:spcBef>
            </a:pPr>
            <a:endParaRPr lang="pl-PL" altLang="pl-PL" sz="3200" smtClean="0"/>
          </a:p>
          <a:p>
            <a:pPr eaLnBrk="1" hangingPunct="1">
              <a:spcBef>
                <a:spcPct val="0"/>
              </a:spcBef>
            </a:pPr>
            <a:endParaRPr lang="pl-PL" altLang="pl-PL" sz="3200" smtClean="0"/>
          </a:p>
          <a:p>
            <a:pPr eaLnBrk="1" hangingPunct="1">
              <a:spcBef>
                <a:spcPct val="0"/>
              </a:spcBef>
            </a:pPr>
            <a:endParaRPr lang="pl-PL" altLang="pl-PL" sz="3200" smtClean="0"/>
          </a:p>
          <a:p>
            <a:pPr eaLnBrk="1" hangingPunct="1">
              <a:spcBef>
                <a:spcPct val="0"/>
              </a:spcBef>
            </a:pPr>
            <a:endParaRPr lang="pl-PL" altLang="pl-PL" sz="3200" smtClean="0"/>
          </a:p>
          <a:p>
            <a:pPr eaLnBrk="1" hangingPunct="1">
              <a:spcBef>
                <a:spcPct val="0"/>
              </a:spcBef>
            </a:pPr>
            <a:endParaRPr lang="pl-PL" altLang="pl-PL" sz="3200" smtClean="0"/>
          </a:p>
          <a:p>
            <a:pPr eaLnBrk="1" hangingPunct="1">
              <a:spcBef>
                <a:spcPct val="0"/>
              </a:spcBef>
            </a:pPr>
            <a:endParaRPr lang="pl-PL" altLang="pl-PL" sz="3200" smtClean="0"/>
          </a:p>
          <a:p>
            <a:pPr eaLnBrk="1" hangingPunct="1">
              <a:spcBef>
                <a:spcPct val="0"/>
              </a:spcBef>
            </a:pPr>
            <a:endParaRPr lang="pl-PL" altLang="pl-PL" sz="3200" smtClean="0"/>
          </a:p>
          <a:p>
            <a:pPr eaLnBrk="1" hangingPunct="1">
              <a:spcBef>
                <a:spcPct val="0"/>
              </a:spcBef>
            </a:pPr>
            <a:endParaRPr lang="pl-PL" altLang="pl-PL" sz="3200" smtClean="0"/>
          </a:p>
          <a:p>
            <a:pPr eaLnBrk="1" hangingPunct="1">
              <a:spcBef>
                <a:spcPct val="0"/>
              </a:spcBef>
            </a:pPr>
            <a:endParaRPr lang="pl-PL" altLang="pl-PL" sz="3200" smtClean="0"/>
          </a:p>
          <a:p>
            <a:pPr eaLnBrk="1" hangingPunct="1">
              <a:spcBef>
                <a:spcPct val="0"/>
              </a:spcBef>
            </a:pPr>
            <a:endParaRPr lang="pl-PL" altLang="pl-PL" sz="3200" smtClean="0"/>
          </a:p>
          <a:p>
            <a:pPr eaLnBrk="1" hangingPunct="1">
              <a:spcBef>
                <a:spcPct val="0"/>
              </a:spcBef>
            </a:pPr>
            <a:endParaRPr lang="pl-PL" altLang="pl-PL" sz="2800" smtClean="0"/>
          </a:p>
          <a:p>
            <a:pPr eaLnBrk="1" hangingPunct="1">
              <a:spcBef>
                <a:spcPct val="0"/>
              </a:spcBef>
            </a:pPr>
            <a:endParaRPr lang="pl-PL" altLang="pl-PL" sz="3200" smtClean="0"/>
          </a:p>
        </p:txBody>
      </p:sp>
      <p:sp>
        <p:nvSpPr>
          <p:cNvPr id="60419" name="pole tekstowe 2"/>
          <p:cNvSpPr txBox="1">
            <a:spLocks noChangeArrowheads="1"/>
          </p:cNvSpPr>
          <p:nvPr/>
        </p:nvSpPr>
        <p:spPr bwMode="auto">
          <a:xfrm>
            <a:off x="3563938" y="620713"/>
            <a:ext cx="53292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000" b="1">
                <a:solidFill>
                  <a:srgbClr val="FFFFFF"/>
                </a:solidFill>
                <a:latin typeface="Arial" panose="020B0604020202020204" pitchFamily="34" charset="0"/>
              </a:rPr>
              <a:t>Dziękujemy Państwu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4000" b="1">
                <a:solidFill>
                  <a:srgbClr val="FFFFFF"/>
                </a:solidFill>
                <a:latin typeface="Arial" panose="020B0604020202020204" pitchFamily="34" charset="0"/>
              </a:rPr>
              <a:t>za uwagę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58595B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0113" y="2276475"/>
            <a:ext cx="2087562" cy="17287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507" name="pole tekstowe 2"/>
          <p:cNvSpPr txBox="1">
            <a:spLocks noChangeArrowheads="1"/>
          </p:cNvSpPr>
          <p:nvPr/>
        </p:nvSpPr>
        <p:spPr bwMode="auto">
          <a:xfrm>
            <a:off x="900113" y="476250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CZY ODDANY GŁOS JEST WAŻNY?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356100" y="2060575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B050"/>
                </a:solidFill>
                <a:latin typeface="Arial Black" panose="020B0A04020102020204" pitchFamily="34" charset="0"/>
              </a:rPr>
              <a:t>GŁOS WAŻNY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79388" y="4760913"/>
            <a:ext cx="84248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Dwie linie przecinają się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obrębie kratki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Pismo odręczne 8"/>
              <p14:cNvContentPartPr/>
              <p14:nvPr/>
            </p14:nvContentPartPr>
            <p14:xfrm>
              <a:off x="848051" y="1457607"/>
              <a:ext cx="2543760" cy="3098160"/>
            </p14:xfrm>
          </p:contentPart>
        </mc:Choice>
        <mc:Fallback>
          <p:pic>
            <p:nvPicPr>
              <p:cNvPr id="9" name="Pismo odręczne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8971" y="1438527"/>
                <a:ext cx="2581920" cy="31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Pismo odręczne 10"/>
              <p14:cNvContentPartPr/>
              <p14:nvPr/>
            </p14:nvContentPartPr>
            <p14:xfrm>
              <a:off x="637451" y="1518447"/>
              <a:ext cx="3125880" cy="2832120"/>
            </p14:xfrm>
          </p:contentPart>
        </mc:Choice>
        <mc:Fallback>
          <p:pic>
            <p:nvPicPr>
              <p:cNvPr id="11" name="Pismo odręczne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371" y="1499367"/>
                <a:ext cx="3164040" cy="287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0113" y="2276475"/>
            <a:ext cx="2087562" cy="17287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531" name="pole tekstowe 2"/>
          <p:cNvSpPr txBox="1">
            <a:spLocks noChangeArrowheads="1"/>
          </p:cNvSpPr>
          <p:nvPr/>
        </p:nvSpPr>
        <p:spPr bwMode="auto">
          <a:xfrm>
            <a:off x="900113" y="476250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CZY ODDANY GŁOS JEST WAŻNY?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1943100" y="1844675"/>
            <a:ext cx="1908175" cy="233203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flipH="1">
            <a:off x="2411413" y="2447925"/>
            <a:ext cx="2197100" cy="1800225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356100" y="2060575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FF3300"/>
                </a:solidFill>
                <a:latin typeface="Arial Black" panose="020B0A04020102020204" pitchFamily="34" charset="0"/>
              </a:rPr>
              <a:t>GŁOS NIEWAŻNY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42875" y="4724400"/>
            <a:ext cx="84248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Dwie linie nie przecinają się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obrębie kratki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0113" y="2276475"/>
            <a:ext cx="2087562" cy="17287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555" name="pole tekstowe 2"/>
          <p:cNvSpPr txBox="1">
            <a:spLocks noChangeArrowheads="1"/>
          </p:cNvSpPr>
          <p:nvPr/>
        </p:nvSpPr>
        <p:spPr bwMode="auto">
          <a:xfrm>
            <a:off x="900113" y="476250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CZY ODDANY GŁOS JEST WAŻNY?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356100" y="2060575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FF3300"/>
                </a:solidFill>
                <a:latin typeface="Arial Black" panose="020B0A04020102020204" pitchFamily="34" charset="0"/>
              </a:rPr>
              <a:t>GŁOS NIEWAŻNY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79388" y="4760913"/>
            <a:ext cx="84248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Dwie linie nie przecinają się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obrębie kratki.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Dwie linie są ze sobą styczne.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Pismo odręczne 13"/>
              <p14:cNvContentPartPr/>
              <p14:nvPr/>
            </p14:nvContentPartPr>
            <p14:xfrm>
              <a:off x="493091" y="1446447"/>
              <a:ext cx="3464280" cy="2441520"/>
            </p14:xfrm>
          </p:contentPart>
        </mc:Choice>
        <mc:Fallback>
          <p:pic>
            <p:nvPicPr>
              <p:cNvPr id="14" name="Pismo odręczne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171" y="1429527"/>
                <a:ext cx="3498120" cy="247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0113" y="2276475"/>
            <a:ext cx="2087562" cy="17287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579" name="pole tekstowe 2"/>
          <p:cNvSpPr txBox="1">
            <a:spLocks noChangeArrowheads="1"/>
          </p:cNvSpPr>
          <p:nvPr/>
        </p:nvSpPr>
        <p:spPr bwMode="auto">
          <a:xfrm>
            <a:off x="900113" y="476250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CZY ODDANY GŁOS JEST WAŻNY?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539750" y="1395413"/>
            <a:ext cx="3384550" cy="2879725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flipH="1">
            <a:off x="1258888" y="1908175"/>
            <a:ext cx="3673475" cy="295275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356100" y="2060575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00B050"/>
                </a:solidFill>
                <a:latin typeface="Arial Black" panose="020B0A04020102020204" pitchFamily="34" charset="0"/>
              </a:rPr>
              <a:t>GŁOS WAŻNY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79388" y="4760913"/>
            <a:ext cx="84248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Dwie linie przecinają się w obrębie kratki.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Obramowanie kratki należy uznać za część kratki.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0113" y="2276475"/>
            <a:ext cx="2087562" cy="17287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25603" name="pole tekstowe 2"/>
          <p:cNvSpPr txBox="1">
            <a:spLocks noChangeArrowheads="1"/>
          </p:cNvSpPr>
          <p:nvPr/>
        </p:nvSpPr>
        <p:spPr bwMode="auto">
          <a:xfrm>
            <a:off x="900113" y="476250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>
                <a:solidFill>
                  <a:srgbClr val="C00000"/>
                </a:solidFill>
                <a:latin typeface="Arial Black" panose="020B0A04020102020204" pitchFamily="34" charset="0"/>
              </a:rPr>
              <a:t>CZY ODDANY GŁOS JEST WAŻNY?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356100" y="2060575"/>
            <a:ext cx="3671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>
                <a:solidFill>
                  <a:srgbClr val="FF3300"/>
                </a:solidFill>
                <a:latin typeface="Arial Black" panose="020B0A04020102020204" pitchFamily="34" charset="0"/>
              </a:rPr>
              <a:t>GŁOS NIEWAŻNY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79388" y="4760913"/>
            <a:ext cx="84248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Dwie linie nie przecinają się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obrębie kratki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Pismo odręczne 10"/>
              <p14:cNvContentPartPr/>
              <p14:nvPr/>
            </p14:nvContentPartPr>
            <p14:xfrm>
              <a:off x="1163771" y="1357887"/>
              <a:ext cx="2843280" cy="3016440"/>
            </p14:xfrm>
          </p:contentPart>
        </mc:Choice>
        <mc:Fallback>
          <p:pic>
            <p:nvPicPr>
              <p:cNvPr id="11" name="Pismo odręczne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5331" y="1329447"/>
                <a:ext cx="2900160" cy="30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Pismo odręczne 12"/>
              <p14:cNvContentPartPr/>
              <p14:nvPr/>
            </p14:nvContentPartPr>
            <p14:xfrm>
              <a:off x="2383091" y="1751367"/>
              <a:ext cx="2028600" cy="3114720"/>
            </p14:xfrm>
          </p:contentPart>
        </mc:Choice>
        <mc:Fallback>
          <p:pic>
            <p:nvPicPr>
              <p:cNvPr id="13" name="Pismo odręczne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4651" y="1722927"/>
                <a:ext cx="2085480" cy="317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Układy scenorysów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PREZENTACJI. Referendum ogólnokrajowe. 4x3">
  <a:themeElements>
    <a:clrScheme name="SIW KBW">
      <a:dk1>
        <a:srgbClr val="58595B"/>
      </a:dk1>
      <a:lt1>
        <a:srgbClr val="58595B"/>
      </a:lt1>
      <a:dk2>
        <a:srgbClr val="FFFFFF"/>
      </a:dk2>
      <a:lt2>
        <a:srgbClr val="FFFFFF"/>
      </a:lt2>
      <a:accent1>
        <a:srgbClr val="FFFFFF"/>
      </a:accent1>
      <a:accent2>
        <a:srgbClr val="9D032A"/>
      </a:accent2>
      <a:accent3>
        <a:srgbClr val="58595B"/>
      </a:accent3>
      <a:accent4>
        <a:srgbClr val="8064A2"/>
      </a:accent4>
      <a:accent5>
        <a:srgbClr val="4BACC6"/>
      </a:accent5>
      <a:accent6>
        <a:srgbClr val="F79646"/>
      </a:accent6>
      <a:hlink>
        <a:srgbClr val="9D032A"/>
      </a:hlink>
      <a:folHlink>
        <a:srgbClr val="58595B"/>
      </a:folHlink>
    </a:clrScheme>
    <a:fontScheme name="SIW KBW">
      <a:majorFont>
        <a:latin typeface="Neo Sans Pro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RMOWY ppt.pptx" id="{F0BC9676-ADEC-4B03-9E55-3A42CC251B88}" vid="{B841A912-B6FB-4332-B617-C39BEA920CF8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22090</TotalTime>
  <Words>1703</Words>
  <Application>Microsoft Office PowerPoint</Application>
  <PresentationFormat>Pokaz na ekranie (4:3)</PresentationFormat>
  <Paragraphs>223</Paragraphs>
  <Slides>43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43</vt:i4>
      </vt:variant>
    </vt:vector>
  </HeadingPairs>
  <TitlesOfParts>
    <vt:vector size="52" baseType="lpstr">
      <vt:lpstr>Arial</vt:lpstr>
      <vt:lpstr>Calibri Light</vt:lpstr>
      <vt:lpstr>Calibri</vt:lpstr>
      <vt:lpstr>Neo Sans Pro</vt:lpstr>
      <vt:lpstr>Open Sans</vt:lpstr>
      <vt:lpstr>Arial Black</vt:lpstr>
      <vt:lpstr>Wingdings</vt:lpstr>
      <vt:lpstr>Układy scenorysów</vt:lpstr>
      <vt:lpstr>PROJEKT PREZENTACJI. Referendum ogólnokrajowe. 4x3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KBWOL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Krajowe Biuro Wyborcze w Olsztynie</dc:creator>
  <cp:lastModifiedBy>Bartosz Szczepiński</cp:lastModifiedBy>
  <cp:revision>3136</cp:revision>
  <cp:lastPrinted>2018-05-15T10:39:02Z</cp:lastPrinted>
  <dcterms:created xsi:type="dcterms:W3CDTF">2014-05-06T10:10:29Z</dcterms:created>
  <dcterms:modified xsi:type="dcterms:W3CDTF">2018-10-04T15:32:56Z</dcterms:modified>
</cp:coreProperties>
</file>